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Montserrat SemiBold"/>
      <p:regular r:id="rId32"/>
      <p:bold r:id="rId33"/>
      <p:italic r:id="rId34"/>
      <p:boldItalic r:id="rId35"/>
    </p:embeddedFont>
    <p:embeddedFont>
      <p:font typeface="Montserrat"/>
      <p:regular r:id="rId36"/>
      <p:bold r:id="rId37"/>
      <p:italic r:id="rId38"/>
      <p:boldItalic r:id="rId39"/>
    </p:embeddedFont>
    <p:embeddedFont>
      <p:font typeface="Frank Ruhl Libre"/>
      <p:regular r:id="rId40"/>
      <p:bold r:id="rId41"/>
    </p:embeddedFont>
    <p:embeddedFont>
      <p:font typeface="Montserrat ExtraBold"/>
      <p:bold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4" roundtripDataSignature="AMtx7mi0i39efCXAgfylTe1SbdRHfG1Xe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rankRuhlLibre-regular.fntdata"/><Relationship Id="rId20" Type="http://schemas.openxmlformats.org/officeDocument/2006/relationships/slide" Target="slides/slide15.xml"/><Relationship Id="rId42" Type="http://schemas.openxmlformats.org/officeDocument/2006/relationships/font" Target="fonts/MontserratExtraBold-bold.fntdata"/><Relationship Id="rId41" Type="http://schemas.openxmlformats.org/officeDocument/2006/relationships/font" Target="fonts/FrankRuhlLibre-bold.fntdata"/><Relationship Id="rId22" Type="http://schemas.openxmlformats.org/officeDocument/2006/relationships/slide" Target="slides/slide17.xml"/><Relationship Id="rId44" Type="http://customschemas.google.com/relationships/presentationmetadata" Target="metadata"/><Relationship Id="rId21" Type="http://schemas.openxmlformats.org/officeDocument/2006/relationships/slide" Target="slides/slide16.xml"/><Relationship Id="rId43" Type="http://schemas.openxmlformats.org/officeDocument/2006/relationships/font" Target="fonts/MontserratExtraBold-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SemiBold-bold.fntdata"/><Relationship Id="rId10" Type="http://schemas.openxmlformats.org/officeDocument/2006/relationships/slide" Target="slides/slide5.xml"/><Relationship Id="rId32" Type="http://schemas.openxmlformats.org/officeDocument/2006/relationships/font" Target="fonts/MontserratSemiBold-regular.fntdata"/><Relationship Id="rId13" Type="http://schemas.openxmlformats.org/officeDocument/2006/relationships/slide" Target="slides/slide8.xml"/><Relationship Id="rId35" Type="http://schemas.openxmlformats.org/officeDocument/2006/relationships/font" Target="fonts/MontserratSemiBold-boldItalic.fntdata"/><Relationship Id="rId12" Type="http://schemas.openxmlformats.org/officeDocument/2006/relationships/slide" Target="slides/slide7.xml"/><Relationship Id="rId34" Type="http://schemas.openxmlformats.org/officeDocument/2006/relationships/font" Target="fonts/MontserratSemiBold-italic.fntdata"/><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bf70c8ce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bf70c8c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bf70c8ce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bf70c8ce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1.pn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220337"/>
        </a:solidFill>
      </p:bgPr>
    </p:bg>
    <p:spTree>
      <p:nvGrpSpPr>
        <p:cNvPr id="8" name="Shape 8"/>
        <p:cNvGrpSpPr/>
        <p:nvPr/>
      </p:nvGrpSpPr>
      <p:grpSpPr>
        <a:xfrm>
          <a:off x="0" y="0"/>
          <a:ext cx="0" cy="0"/>
          <a:chOff x="0" y="0"/>
          <a:chExt cx="0" cy="0"/>
        </a:xfrm>
      </p:grpSpPr>
      <p:pic>
        <p:nvPicPr>
          <p:cNvPr descr="Washington Square Arch in autumn." id="9" name="Google Shape;9;p26"/>
          <p:cNvPicPr preferRelativeResize="0"/>
          <p:nvPr/>
        </p:nvPicPr>
        <p:blipFill rotWithShape="1">
          <a:blip r:embed="rId2">
            <a:alphaModFix amt="22000"/>
          </a:blip>
          <a:srcRect b="0" l="0" r="0" t="15647"/>
          <a:stretch/>
        </p:blipFill>
        <p:spPr>
          <a:xfrm>
            <a:off x="0" y="0"/>
            <a:ext cx="9144000" cy="5143500"/>
          </a:xfrm>
          <a:prstGeom prst="rect">
            <a:avLst/>
          </a:prstGeom>
          <a:noFill/>
          <a:ln>
            <a:noFill/>
          </a:ln>
        </p:spPr>
      </p:pic>
      <p:pic>
        <p:nvPicPr>
          <p:cNvPr descr="New York University logo" id="10" name="Google Shape;10;p26"/>
          <p:cNvPicPr preferRelativeResize="0"/>
          <p:nvPr/>
        </p:nvPicPr>
        <p:blipFill rotWithShape="1">
          <a:blip r:embed="rId3">
            <a:alphaModFix/>
          </a:blip>
          <a:srcRect b="0" l="0" r="0" t="0"/>
          <a:stretch/>
        </p:blipFill>
        <p:spPr>
          <a:xfrm>
            <a:off x="4047363" y="427947"/>
            <a:ext cx="1049175" cy="356100"/>
          </a:xfrm>
          <a:prstGeom prst="rect">
            <a:avLst/>
          </a:prstGeom>
          <a:noFill/>
          <a:ln>
            <a:noFill/>
          </a:ln>
        </p:spPr>
      </p:pic>
      <p:sp>
        <p:nvSpPr>
          <p:cNvPr id="11" name="Google Shape;11;p26"/>
          <p:cNvSpPr txBox="1"/>
          <p:nvPr>
            <p:ph type="title"/>
          </p:nvPr>
        </p:nvSpPr>
        <p:spPr>
          <a:xfrm>
            <a:off x="904850" y="1253682"/>
            <a:ext cx="7333800" cy="15951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3600"/>
              <a:buNone/>
              <a:defRPr sz="7200">
                <a:solidFill>
                  <a:srgbClr val="FFFFFF"/>
                </a:solidFill>
              </a:defRPr>
            </a:lvl1pPr>
            <a:lvl2pPr lvl="1" algn="l">
              <a:lnSpc>
                <a:spcPct val="100000"/>
              </a:lnSpc>
              <a:spcBef>
                <a:spcPts val="0"/>
              </a:spcBef>
              <a:spcAft>
                <a:spcPts val="0"/>
              </a:spcAft>
              <a:buSzPts val="2800"/>
              <a:buNone/>
              <a:defRPr>
                <a:solidFill>
                  <a:srgbClr val="FFFFFF"/>
                </a:solidFill>
              </a:defRPr>
            </a:lvl2pPr>
            <a:lvl3pPr lvl="2" algn="l">
              <a:lnSpc>
                <a:spcPct val="100000"/>
              </a:lnSpc>
              <a:spcBef>
                <a:spcPts val="0"/>
              </a:spcBef>
              <a:spcAft>
                <a:spcPts val="0"/>
              </a:spcAft>
              <a:buSzPts val="2800"/>
              <a:buNone/>
              <a:defRPr>
                <a:solidFill>
                  <a:srgbClr val="FFFFFF"/>
                </a:solidFill>
              </a:defRPr>
            </a:lvl3pPr>
            <a:lvl4pPr lvl="3" algn="l">
              <a:lnSpc>
                <a:spcPct val="100000"/>
              </a:lnSpc>
              <a:spcBef>
                <a:spcPts val="0"/>
              </a:spcBef>
              <a:spcAft>
                <a:spcPts val="0"/>
              </a:spcAft>
              <a:buSzPts val="2800"/>
              <a:buNone/>
              <a:defRPr>
                <a:solidFill>
                  <a:srgbClr val="FFFFFF"/>
                </a:solidFill>
              </a:defRPr>
            </a:lvl4pPr>
            <a:lvl5pPr lvl="4" algn="l">
              <a:lnSpc>
                <a:spcPct val="100000"/>
              </a:lnSpc>
              <a:spcBef>
                <a:spcPts val="0"/>
              </a:spcBef>
              <a:spcAft>
                <a:spcPts val="0"/>
              </a:spcAft>
              <a:buSzPts val="2800"/>
              <a:buNone/>
              <a:defRPr>
                <a:solidFill>
                  <a:srgbClr val="FFFFFF"/>
                </a:solidFill>
              </a:defRPr>
            </a:lvl5pPr>
            <a:lvl6pPr lvl="5" algn="l">
              <a:lnSpc>
                <a:spcPct val="100000"/>
              </a:lnSpc>
              <a:spcBef>
                <a:spcPts val="0"/>
              </a:spcBef>
              <a:spcAft>
                <a:spcPts val="0"/>
              </a:spcAft>
              <a:buSzPts val="2800"/>
              <a:buNone/>
              <a:defRPr>
                <a:solidFill>
                  <a:srgbClr val="FFFFFF"/>
                </a:solidFill>
              </a:defRPr>
            </a:lvl6pPr>
            <a:lvl7pPr lvl="6" algn="l">
              <a:lnSpc>
                <a:spcPct val="100000"/>
              </a:lnSpc>
              <a:spcBef>
                <a:spcPts val="0"/>
              </a:spcBef>
              <a:spcAft>
                <a:spcPts val="0"/>
              </a:spcAft>
              <a:buSzPts val="2800"/>
              <a:buNone/>
              <a:defRPr>
                <a:solidFill>
                  <a:srgbClr val="FFFFFF"/>
                </a:solidFill>
              </a:defRPr>
            </a:lvl7pPr>
            <a:lvl8pPr lvl="7" algn="l">
              <a:lnSpc>
                <a:spcPct val="100000"/>
              </a:lnSpc>
              <a:spcBef>
                <a:spcPts val="0"/>
              </a:spcBef>
              <a:spcAft>
                <a:spcPts val="0"/>
              </a:spcAft>
              <a:buSzPts val="2800"/>
              <a:buNone/>
              <a:defRPr>
                <a:solidFill>
                  <a:srgbClr val="FFFFFF"/>
                </a:solidFill>
              </a:defRPr>
            </a:lvl8pPr>
            <a:lvl9pPr lvl="8" algn="l">
              <a:lnSpc>
                <a:spcPct val="100000"/>
              </a:lnSpc>
              <a:spcBef>
                <a:spcPts val="0"/>
              </a:spcBef>
              <a:spcAft>
                <a:spcPts val="0"/>
              </a:spcAft>
              <a:buSzPts val="2800"/>
              <a:buNone/>
              <a:defRPr>
                <a:solidFill>
                  <a:srgbClr val="FFFFFF"/>
                </a:solidFill>
              </a:defRPr>
            </a:lvl9pPr>
          </a:lstStyle>
          <a:p/>
        </p:txBody>
      </p:sp>
      <p:sp>
        <p:nvSpPr>
          <p:cNvPr id="12" name="Google Shape;12;p26"/>
          <p:cNvSpPr txBox="1"/>
          <p:nvPr>
            <p:ph idx="1" type="subTitle"/>
          </p:nvPr>
        </p:nvSpPr>
        <p:spPr>
          <a:xfrm>
            <a:off x="2496200" y="3103614"/>
            <a:ext cx="4151400" cy="700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3" name="Google Shape;13;p26"/>
          <p:cNvSpPr txBox="1"/>
          <p:nvPr>
            <p:ph idx="2" type="body"/>
          </p:nvPr>
        </p:nvSpPr>
        <p:spPr>
          <a:xfrm>
            <a:off x="2496200" y="4155404"/>
            <a:ext cx="4151400" cy="304500"/>
          </a:xfrm>
          <a:prstGeom prst="rect">
            <a:avLst/>
          </a:prstGeom>
          <a:noFill/>
          <a:ln>
            <a:noFill/>
          </a:ln>
        </p:spPr>
        <p:txBody>
          <a:bodyPr anchorCtr="0" anchor="t" bIns="91425" lIns="91425" spcFirstLastPara="1" rIns="91425" wrap="square" tIns="91425">
            <a:noAutofit/>
          </a:bodyPr>
          <a:lstStyle>
            <a:lvl1pPr indent="-292100" lvl="0" marL="4572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1pPr>
            <a:lvl2pPr indent="-292100" lvl="1" marL="9144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2pPr>
            <a:lvl3pPr indent="-292100" lvl="2" marL="13716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3pPr>
            <a:lvl4pPr indent="-292100" lvl="3" marL="18288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4pPr>
            <a:lvl5pPr indent="-292100" lvl="4" marL="22860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5pPr>
            <a:lvl6pPr indent="-292100" lvl="5" marL="27432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6pPr>
            <a:lvl7pPr indent="-292100" lvl="6" marL="32004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7pPr>
            <a:lvl8pPr indent="-292100" lvl="7" marL="36576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8pPr>
            <a:lvl9pPr indent="-292100" lvl="8" marL="4114800" algn="ctr">
              <a:lnSpc>
                <a:spcPct val="115000"/>
              </a:lnSpc>
              <a:spcBef>
                <a:spcPts val="0"/>
              </a:spcBef>
              <a:spcAft>
                <a:spcPts val="0"/>
              </a:spcAft>
              <a:buClr>
                <a:srgbClr val="FFFFFF"/>
              </a:buClr>
              <a:buSzPts val="1000"/>
              <a:buFont typeface="Montserrat SemiBold"/>
              <a:buChar char="■"/>
              <a:defRPr sz="1000">
                <a:solidFill>
                  <a:srgbClr val="FFFFFF"/>
                </a:solidFill>
                <a:latin typeface="Montserrat SemiBold"/>
                <a:ea typeface="Montserrat SemiBold"/>
                <a:cs typeface="Montserrat SemiBold"/>
                <a:sym typeface="Montserrat SemiBold"/>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35"/>
          <p:cNvSpPr txBox="1"/>
          <p:nvPr>
            <p:ph hasCustomPrompt="1" type="title"/>
          </p:nvPr>
        </p:nvSpPr>
        <p:spPr>
          <a:xfrm>
            <a:off x="311700" y="606575"/>
            <a:ext cx="8520600" cy="1671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57068C"/>
              </a:buClr>
              <a:buSzPts val="13000"/>
              <a:buNone/>
              <a:defRPr sz="13000">
                <a:solidFill>
                  <a:srgbClr val="57068C"/>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7" name="Google Shape;57;p35"/>
          <p:cNvSpPr txBox="1"/>
          <p:nvPr>
            <p:ph idx="1" type="body"/>
          </p:nvPr>
        </p:nvSpPr>
        <p:spPr>
          <a:xfrm>
            <a:off x="3007950" y="3094875"/>
            <a:ext cx="3128100" cy="1186800"/>
          </a:xfrm>
          <a:prstGeom prst="rect">
            <a:avLst/>
          </a:prstGeom>
          <a:noFill/>
          <a:ln>
            <a:noFill/>
          </a:ln>
        </p:spPr>
        <p:txBody>
          <a:bodyPr anchorCtr="0" anchor="t" bIns="91425" lIns="91425" spcFirstLastPara="1" rIns="91425" wrap="square" tIns="91425">
            <a:noAutofit/>
          </a:bodyPr>
          <a:lstStyle>
            <a:lvl1pPr indent="-298450" lvl="0" marL="457200" algn="ctr">
              <a:lnSpc>
                <a:spcPct val="115000"/>
              </a:lnSpc>
              <a:spcBef>
                <a:spcPts val="0"/>
              </a:spcBef>
              <a:spcAft>
                <a:spcPts val="0"/>
              </a:spcAft>
              <a:buSzPts val="1100"/>
              <a:buChar char="●"/>
              <a:defRPr sz="1100"/>
            </a:lvl1pPr>
            <a:lvl2pPr indent="-298450" lvl="1" marL="914400" algn="ctr">
              <a:lnSpc>
                <a:spcPct val="115000"/>
              </a:lnSpc>
              <a:spcBef>
                <a:spcPts val="0"/>
              </a:spcBef>
              <a:spcAft>
                <a:spcPts val="0"/>
              </a:spcAft>
              <a:buSzPts val="1100"/>
              <a:buChar char="○"/>
              <a:defRPr sz="1100"/>
            </a:lvl2pPr>
            <a:lvl3pPr indent="-298450" lvl="2" marL="1371600" algn="ctr">
              <a:lnSpc>
                <a:spcPct val="115000"/>
              </a:lnSpc>
              <a:spcBef>
                <a:spcPts val="0"/>
              </a:spcBef>
              <a:spcAft>
                <a:spcPts val="0"/>
              </a:spcAft>
              <a:buSzPts val="1100"/>
              <a:buChar char="■"/>
              <a:defRPr sz="1100"/>
            </a:lvl3pPr>
            <a:lvl4pPr indent="-298450" lvl="3" marL="1828800" algn="ctr">
              <a:lnSpc>
                <a:spcPct val="115000"/>
              </a:lnSpc>
              <a:spcBef>
                <a:spcPts val="0"/>
              </a:spcBef>
              <a:spcAft>
                <a:spcPts val="0"/>
              </a:spcAft>
              <a:buSzPts val="1100"/>
              <a:buChar char="●"/>
              <a:defRPr sz="1100"/>
            </a:lvl4pPr>
            <a:lvl5pPr indent="-298450" lvl="4" marL="2286000" algn="ctr">
              <a:lnSpc>
                <a:spcPct val="115000"/>
              </a:lnSpc>
              <a:spcBef>
                <a:spcPts val="0"/>
              </a:spcBef>
              <a:spcAft>
                <a:spcPts val="0"/>
              </a:spcAft>
              <a:buSzPts val="1100"/>
              <a:buChar char="○"/>
              <a:defRPr sz="1100"/>
            </a:lvl5pPr>
            <a:lvl6pPr indent="-298450" lvl="5" marL="2743200" algn="ctr">
              <a:lnSpc>
                <a:spcPct val="115000"/>
              </a:lnSpc>
              <a:spcBef>
                <a:spcPts val="0"/>
              </a:spcBef>
              <a:spcAft>
                <a:spcPts val="0"/>
              </a:spcAft>
              <a:buSzPts val="1100"/>
              <a:buChar char="■"/>
              <a:defRPr sz="1100"/>
            </a:lvl6pPr>
            <a:lvl7pPr indent="-298450" lvl="6" marL="3200400" algn="ctr">
              <a:lnSpc>
                <a:spcPct val="115000"/>
              </a:lnSpc>
              <a:spcBef>
                <a:spcPts val="0"/>
              </a:spcBef>
              <a:spcAft>
                <a:spcPts val="0"/>
              </a:spcAft>
              <a:buSzPts val="1100"/>
              <a:buChar char="●"/>
              <a:defRPr sz="1100"/>
            </a:lvl7pPr>
            <a:lvl8pPr indent="-298450" lvl="7" marL="3657600" algn="ctr">
              <a:lnSpc>
                <a:spcPct val="115000"/>
              </a:lnSpc>
              <a:spcBef>
                <a:spcPts val="0"/>
              </a:spcBef>
              <a:spcAft>
                <a:spcPts val="0"/>
              </a:spcAft>
              <a:buSzPts val="1100"/>
              <a:buChar char="○"/>
              <a:defRPr sz="1100"/>
            </a:lvl8pPr>
            <a:lvl9pPr indent="-298450" lvl="8" marL="4114800" algn="ctr">
              <a:lnSpc>
                <a:spcPct val="115000"/>
              </a:lnSpc>
              <a:spcBef>
                <a:spcPts val="0"/>
              </a:spcBef>
              <a:spcAft>
                <a:spcPts val="0"/>
              </a:spcAft>
              <a:buSzPts val="1100"/>
              <a:buChar char="■"/>
              <a:defRPr sz="1100"/>
            </a:lvl9pPr>
          </a:lstStyle>
          <a:p/>
        </p:txBody>
      </p:sp>
      <p:pic>
        <p:nvPicPr>
          <p:cNvPr descr=" " id="58" name="Google Shape;58;p35"/>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9" name="Google Shape;59;p3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60" name="Google Shape;60;p35"/>
          <p:cNvSpPr txBox="1"/>
          <p:nvPr>
            <p:ph idx="2" type="subTitle"/>
          </p:nvPr>
        </p:nvSpPr>
        <p:spPr>
          <a:xfrm>
            <a:off x="1429500" y="2353776"/>
            <a:ext cx="6285000" cy="463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b="1" sz="2800">
                <a:solidFill>
                  <a:schemeClr val="accent1"/>
                </a:solidFill>
                <a:latin typeface="Frank Ruhl Libre"/>
                <a:ea typeface="Frank Ruhl Libre"/>
                <a:cs typeface="Frank Ruhl Libre"/>
                <a:sym typeface="Frank Ruhl Libre"/>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p:cSld name="CUSTOM">
    <p:spTree>
      <p:nvGrpSpPr>
        <p:cNvPr id="61" name="Shape 61"/>
        <p:cNvGrpSpPr/>
        <p:nvPr/>
      </p:nvGrpSpPr>
      <p:grpSpPr>
        <a:xfrm>
          <a:off x="0" y="0"/>
          <a:ext cx="0" cy="0"/>
          <a:chOff x="0" y="0"/>
          <a:chExt cx="0" cy="0"/>
        </a:xfrm>
      </p:grpSpPr>
      <p:pic>
        <p:nvPicPr>
          <p:cNvPr descr=" " id="62" name="Google Shape;62;p36"/>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63" name="Google Shape;63;p36"/>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64" name="Google Shape;64;p36"/>
          <p:cNvSpPr txBox="1"/>
          <p:nvPr>
            <p:ph type="title"/>
          </p:nvPr>
        </p:nvSpPr>
        <p:spPr>
          <a:xfrm>
            <a:off x="4969800" y="1412750"/>
            <a:ext cx="3766800" cy="13746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57068C"/>
              </a:buClr>
              <a:buSzPts val="3600"/>
              <a:buNone/>
              <a:defRPr>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36"/>
          <p:cNvSpPr txBox="1"/>
          <p:nvPr>
            <p:ph idx="1" type="body"/>
          </p:nvPr>
        </p:nvSpPr>
        <p:spPr>
          <a:xfrm>
            <a:off x="4969675" y="2901150"/>
            <a:ext cx="3766800" cy="1374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SzPts val="1100"/>
              <a:buChar char="●"/>
              <a:defRPr sz="1100"/>
            </a:lvl1pPr>
            <a:lvl2pPr indent="-298450" lvl="1" marL="914400" algn="l">
              <a:lnSpc>
                <a:spcPct val="125000"/>
              </a:lnSpc>
              <a:spcBef>
                <a:spcPts val="800"/>
              </a:spcBef>
              <a:spcAft>
                <a:spcPts val="0"/>
              </a:spcAft>
              <a:buSzPts val="1100"/>
              <a:buChar char="○"/>
              <a:defRPr sz="1100"/>
            </a:lvl2pPr>
            <a:lvl3pPr indent="-298450" lvl="2" marL="1371600" algn="l">
              <a:lnSpc>
                <a:spcPct val="125000"/>
              </a:lnSpc>
              <a:spcBef>
                <a:spcPts val="800"/>
              </a:spcBef>
              <a:spcAft>
                <a:spcPts val="0"/>
              </a:spcAft>
              <a:buSzPts val="1100"/>
              <a:buChar char="■"/>
              <a:defRPr sz="1100"/>
            </a:lvl3pPr>
            <a:lvl4pPr indent="-298450" lvl="3" marL="1828800" algn="l">
              <a:lnSpc>
                <a:spcPct val="125000"/>
              </a:lnSpc>
              <a:spcBef>
                <a:spcPts val="800"/>
              </a:spcBef>
              <a:spcAft>
                <a:spcPts val="0"/>
              </a:spcAft>
              <a:buSzPts val="1100"/>
              <a:buChar char="●"/>
              <a:defRPr sz="1100"/>
            </a:lvl4pPr>
            <a:lvl5pPr indent="-298450" lvl="4" marL="2286000" algn="l">
              <a:lnSpc>
                <a:spcPct val="125000"/>
              </a:lnSpc>
              <a:spcBef>
                <a:spcPts val="800"/>
              </a:spcBef>
              <a:spcAft>
                <a:spcPts val="0"/>
              </a:spcAft>
              <a:buSzPts val="1100"/>
              <a:buChar char="○"/>
              <a:defRPr sz="1100"/>
            </a:lvl5pPr>
            <a:lvl6pPr indent="-298450" lvl="5" marL="2743200" algn="l">
              <a:lnSpc>
                <a:spcPct val="125000"/>
              </a:lnSpc>
              <a:spcBef>
                <a:spcPts val="800"/>
              </a:spcBef>
              <a:spcAft>
                <a:spcPts val="0"/>
              </a:spcAft>
              <a:buSzPts val="1100"/>
              <a:buChar char="■"/>
              <a:defRPr sz="1100"/>
            </a:lvl6pPr>
            <a:lvl7pPr indent="-298450" lvl="6" marL="3200400" algn="l">
              <a:lnSpc>
                <a:spcPct val="125000"/>
              </a:lnSpc>
              <a:spcBef>
                <a:spcPts val="800"/>
              </a:spcBef>
              <a:spcAft>
                <a:spcPts val="0"/>
              </a:spcAft>
              <a:buSzPts val="1100"/>
              <a:buChar char="●"/>
              <a:defRPr sz="1100"/>
            </a:lvl7pPr>
            <a:lvl8pPr indent="-298450" lvl="7" marL="3657600" algn="l">
              <a:lnSpc>
                <a:spcPct val="125000"/>
              </a:lnSpc>
              <a:spcBef>
                <a:spcPts val="800"/>
              </a:spcBef>
              <a:spcAft>
                <a:spcPts val="0"/>
              </a:spcAft>
              <a:buSzPts val="1100"/>
              <a:buChar char="○"/>
              <a:defRPr sz="1100"/>
            </a:lvl8pPr>
            <a:lvl9pPr indent="-298450" lvl="8" marL="4114800" algn="l">
              <a:lnSpc>
                <a:spcPct val="125000"/>
              </a:lnSpc>
              <a:spcBef>
                <a:spcPts val="800"/>
              </a:spcBef>
              <a:spcAft>
                <a:spcPts val="800"/>
              </a:spcAft>
              <a:buSzPts val="1100"/>
              <a:buChar char="■"/>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CUSTOM_1">
    <p:spTree>
      <p:nvGrpSpPr>
        <p:cNvPr id="66" name="Shape 66"/>
        <p:cNvGrpSpPr/>
        <p:nvPr/>
      </p:nvGrpSpPr>
      <p:grpSpPr>
        <a:xfrm>
          <a:off x="0" y="0"/>
          <a:ext cx="0" cy="0"/>
          <a:chOff x="0" y="0"/>
          <a:chExt cx="0" cy="0"/>
        </a:xfrm>
      </p:grpSpPr>
      <p:pic>
        <p:nvPicPr>
          <p:cNvPr descr=" " id="67" name="Google Shape;67;p3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68" name="Google Shape;68;p3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69" name="Google Shape;69;p37"/>
          <p:cNvSpPr txBox="1"/>
          <p:nvPr>
            <p:ph type="title"/>
          </p:nvPr>
        </p:nvSpPr>
        <p:spPr>
          <a:xfrm>
            <a:off x="311700" y="587975"/>
            <a:ext cx="3610800" cy="8916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000"/>
              <a:buNone/>
              <a:defRPr sz="40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0" name="Google Shape;70;p37"/>
          <p:cNvSpPr txBox="1"/>
          <p:nvPr>
            <p:ph idx="1" type="body"/>
          </p:nvPr>
        </p:nvSpPr>
        <p:spPr>
          <a:xfrm>
            <a:off x="311700" y="1836175"/>
            <a:ext cx="3610800" cy="2439600"/>
          </a:xfrm>
          <a:prstGeom prst="rect">
            <a:avLst/>
          </a:prstGeom>
          <a:noFill/>
          <a:ln>
            <a:noFill/>
          </a:ln>
        </p:spPr>
        <p:txBody>
          <a:bodyPr anchorCtr="0" anchor="t" bIns="91425" lIns="91425" spcFirstLastPara="1" rIns="91425" wrap="square" tIns="91425">
            <a:noAutofit/>
          </a:bodyPr>
          <a:lstStyle>
            <a:lvl1pPr indent="-317500" lvl="0" marL="457200" algn="l">
              <a:lnSpc>
                <a:spcPct val="125000"/>
              </a:lnSpc>
              <a:spcBef>
                <a:spcPts val="0"/>
              </a:spcBef>
              <a:spcAft>
                <a:spcPts val="0"/>
              </a:spcAft>
              <a:buSzPts val="1400"/>
              <a:buChar char="●"/>
              <a:defRPr sz="1400"/>
            </a:lvl1pPr>
            <a:lvl2pPr indent="-317500" lvl="1" marL="914400" algn="l">
              <a:lnSpc>
                <a:spcPct val="125000"/>
              </a:lnSpc>
              <a:spcBef>
                <a:spcPts val="800"/>
              </a:spcBef>
              <a:spcAft>
                <a:spcPts val="0"/>
              </a:spcAft>
              <a:buSzPts val="1400"/>
              <a:buChar char="○"/>
              <a:defRPr/>
            </a:lvl2pPr>
            <a:lvl3pPr indent="-317500" lvl="2" marL="1371600" algn="l">
              <a:lnSpc>
                <a:spcPct val="125000"/>
              </a:lnSpc>
              <a:spcBef>
                <a:spcPts val="800"/>
              </a:spcBef>
              <a:spcAft>
                <a:spcPts val="0"/>
              </a:spcAft>
              <a:buSzPts val="1400"/>
              <a:buChar char="■"/>
              <a:defRPr/>
            </a:lvl3pPr>
            <a:lvl4pPr indent="-317500" lvl="3" marL="1828800" algn="l">
              <a:lnSpc>
                <a:spcPct val="125000"/>
              </a:lnSpc>
              <a:spcBef>
                <a:spcPts val="800"/>
              </a:spcBef>
              <a:spcAft>
                <a:spcPts val="0"/>
              </a:spcAft>
              <a:buSzPts val="1400"/>
              <a:buChar char="●"/>
              <a:defRPr/>
            </a:lvl4pPr>
            <a:lvl5pPr indent="-317500" lvl="4" marL="2286000" algn="l">
              <a:lnSpc>
                <a:spcPct val="125000"/>
              </a:lnSpc>
              <a:spcBef>
                <a:spcPts val="800"/>
              </a:spcBef>
              <a:spcAft>
                <a:spcPts val="0"/>
              </a:spcAft>
              <a:buSzPts val="1400"/>
              <a:buChar char="○"/>
              <a:defRPr/>
            </a:lvl5pPr>
            <a:lvl6pPr indent="-317500" lvl="5" marL="2743200" algn="l">
              <a:lnSpc>
                <a:spcPct val="125000"/>
              </a:lnSpc>
              <a:spcBef>
                <a:spcPts val="800"/>
              </a:spcBef>
              <a:spcAft>
                <a:spcPts val="0"/>
              </a:spcAft>
              <a:buSzPts val="1400"/>
              <a:buChar char="■"/>
              <a:defRPr/>
            </a:lvl6pPr>
            <a:lvl7pPr indent="-317500" lvl="6" marL="3200400" algn="l">
              <a:lnSpc>
                <a:spcPct val="125000"/>
              </a:lnSpc>
              <a:spcBef>
                <a:spcPts val="800"/>
              </a:spcBef>
              <a:spcAft>
                <a:spcPts val="0"/>
              </a:spcAft>
              <a:buSzPts val="1400"/>
              <a:buChar char="●"/>
              <a:defRPr/>
            </a:lvl7pPr>
            <a:lvl8pPr indent="-317500" lvl="7" marL="3657600" algn="l">
              <a:lnSpc>
                <a:spcPct val="125000"/>
              </a:lnSpc>
              <a:spcBef>
                <a:spcPts val="800"/>
              </a:spcBef>
              <a:spcAft>
                <a:spcPts val="0"/>
              </a:spcAft>
              <a:buSzPts val="1400"/>
              <a:buChar char="○"/>
              <a:defRPr/>
            </a:lvl8pPr>
            <a:lvl9pPr indent="-317500" lvl="8" marL="4114800" algn="l">
              <a:lnSpc>
                <a:spcPct val="125000"/>
              </a:lnSpc>
              <a:spcBef>
                <a:spcPts val="800"/>
              </a:spcBef>
              <a:spcAft>
                <a:spcPts val="800"/>
              </a:spcAft>
              <a:buSzPts val="1400"/>
              <a:buChar char="■"/>
              <a:defRPr/>
            </a:lvl9pPr>
          </a:lstStyle>
          <a:p/>
        </p:txBody>
      </p:sp>
      <p:sp>
        <p:nvSpPr>
          <p:cNvPr id="71" name="Google Shape;71;p37"/>
          <p:cNvSpPr txBox="1"/>
          <p:nvPr/>
        </p:nvSpPr>
        <p:spPr>
          <a:xfrm>
            <a:off x="5958050" y="683000"/>
            <a:ext cx="2778600" cy="109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a:ea typeface="Montserrat"/>
              <a:cs typeface="Montserrat"/>
              <a:sym typeface="Montserrat"/>
            </a:endParaRPr>
          </a:p>
        </p:txBody>
      </p:sp>
      <p:sp>
        <p:nvSpPr>
          <p:cNvPr id="72" name="Google Shape;72;p37"/>
          <p:cNvSpPr txBox="1"/>
          <p:nvPr>
            <p:ph idx="2" type="body"/>
          </p:nvPr>
        </p:nvSpPr>
        <p:spPr>
          <a:xfrm>
            <a:off x="5824575" y="683050"/>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sp>
        <p:nvSpPr>
          <p:cNvPr id="73" name="Google Shape;73;p37"/>
          <p:cNvSpPr txBox="1"/>
          <p:nvPr>
            <p:ph idx="3" type="body"/>
          </p:nvPr>
        </p:nvSpPr>
        <p:spPr>
          <a:xfrm>
            <a:off x="5824575" y="1931875"/>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sp>
        <p:nvSpPr>
          <p:cNvPr id="74" name="Google Shape;74;p37"/>
          <p:cNvSpPr txBox="1"/>
          <p:nvPr>
            <p:ph idx="4" type="body"/>
          </p:nvPr>
        </p:nvSpPr>
        <p:spPr>
          <a:xfrm>
            <a:off x="5824575" y="3180700"/>
            <a:ext cx="2911800" cy="1096800"/>
          </a:xfrm>
          <a:prstGeom prst="rect">
            <a:avLst/>
          </a:prstGeom>
          <a:noFill/>
          <a:ln>
            <a:noFill/>
          </a:ln>
        </p:spPr>
        <p:txBody>
          <a:bodyPr anchorCtr="0" anchor="ctr" bIns="91425" lIns="91425" spcFirstLastPara="1" rIns="91425" wrap="square" tIns="91425">
            <a:noAutofit/>
          </a:bodyPr>
          <a:lstStyle>
            <a:lvl1pPr indent="-292100" lvl="0" marL="457200" algn="l">
              <a:lnSpc>
                <a:spcPct val="115000"/>
              </a:lnSpc>
              <a:spcBef>
                <a:spcPts val="0"/>
              </a:spcBef>
              <a:spcAft>
                <a:spcPts val="0"/>
              </a:spcAft>
              <a:buSzPts val="1000"/>
              <a:buChar char="●"/>
              <a:defRPr sz="1000"/>
            </a:lvl1pPr>
            <a:lvl2pPr indent="-292100" lvl="1" marL="914400" algn="l">
              <a:lnSpc>
                <a:spcPct val="115000"/>
              </a:lnSpc>
              <a:spcBef>
                <a:spcPts val="600"/>
              </a:spcBef>
              <a:spcAft>
                <a:spcPts val="0"/>
              </a:spcAft>
              <a:buSzPts val="1000"/>
              <a:buChar char="○"/>
              <a:defRPr sz="1000"/>
            </a:lvl2pPr>
            <a:lvl3pPr indent="-292100" lvl="2" marL="1371600" algn="l">
              <a:lnSpc>
                <a:spcPct val="115000"/>
              </a:lnSpc>
              <a:spcBef>
                <a:spcPts val="600"/>
              </a:spcBef>
              <a:spcAft>
                <a:spcPts val="0"/>
              </a:spcAft>
              <a:buSzPts val="1000"/>
              <a:buChar char="■"/>
              <a:defRPr sz="1000"/>
            </a:lvl3pPr>
            <a:lvl4pPr indent="-292100" lvl="3" marL="1828800" algn="l">
              <a:lnSpc>
                <a:spcPct val="115000"/>
              </a:lnSpc>
              <a:spcBef>
                <a:spcPts val="600"/>
              </a:spcBef>
              <a:spcAft>
                <a:spcPts val="0"/>
              </a:spcAft>
              <a:buSzPts val="1000"/>
              <a:buChar char="●"/>
              <a:defRPr sz="1000"/>
            </a:lvl4pPr>
            <a:lvl5pPr indent="-292100" lvl="4" marL="2286000" algn="l">
              <a:lnSpc>
                <a:spcPct val="115000"/>
              </a:lnSpc>
              <a:spcBef>
                <a:spcPts val="600"/>
              </a:spcBef>
              <a:spcAft>
                <a:spcPts val="0"/>
              </a:spcAft>
              <a:buSzPts val="1000"/>
              <a:buChar char="○"/>
              <a:defRPr sz="1000"/>
            </a:lvl5pPr>
            <a:lvl6pPr indent="-292100" lvl="5" marL="2743200" algn="l">
              <a:lnSpc>
                <a:spcPct val="115000"/>
              </a:lnSpc>
              <a:spcBef>
                <a:spcPts val="600"/>
              </a:spcBef>
              <a:spcAft>
                <a:spcPts val="0"/>
              </a:spcAft>
              <a:buSzPts val="1000"/>
              <a:buChar char="■"/>
              <a:defRPr sz="1000"/>
            </a:lvl6pPr>
            <a:lvl7pPr indent="-292100" lvl="6" marL="3200400" algn="l">
              <a:lnSpc>
                <a:spcPct val="115000"/>
              </a:lnSpc>
              <a:spcBef>
                <a:spcPts val="600"/>
              </a:spcBef>
              <a:spcAft>
                <a:spcPts val="0"/>
              </a:spcAft>
              <a:buSzPts val="1000"/>
              <a:buChar char="●"/>
              <a:defRPr sz="1000"/>
            </a:lvl7pPr>
            <a:lvl8pPr indent="-292100" lvl="7" marL="3657600" algn="l">
              <a:lnSpc>
                <a:spcPct val="115000"/>
              </a:lnSpc>
              <a:spcBef>
                <a:spcPts val="600"/>
              </a:spcBef>
              <a:spcAft>
                <a:spcPts val="0"/>
              </a:spcAft>
              <a:buSzPts val="1000"/>
              <a:buChar char="○"/>
              <a:defRPr sz="1000"/>
            </a:lvl8pPr>
            <a:lvl9pPr indent="-292100" lvl="8" marL="4114800" algn="l">
              <a:lnSpc>
                <a:spcPct val="115000"/>
              </a:lnSpc>
              <a:spcBef>
                <a:spcPts val="600"/>
              </a:spcBef>
              <a:spcAft>
                <a:spcPts val="600"/>
              </a:spcAft>
              <a:buSzPts val="1000"/>
              <a:buChar char="■"/>
              <a:defRPr sz="1000"/>
            </a:lvl9pPr>
          </a:lstStyle>
          <a:p/>
        </p:txBody>
      </p:sp>
    </p:spTree>
  </p:cSld>
  <p:clrMapOvr>
    <a:masterClrMapping/>
  </p:clrMapOvr>
  <p:extLst>
    <p:ext uri="{DCECCB84-F9BA-43D5-87BE-67443E8EF086}">
      <p15:sldGuideLst>
        <p15:guide id="1" pos="2880">
          <p15:clr>
            <a:srgbClr val="FA7B17"/>
          </p15:clr>
        </p15:guide>
        <p15:guide id="2" orient="horz" pos="4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2">
    <p:bg>
      <p:bgPr>
        <a:solidFill>
          <a:srgbClr val="220337"/>
        </a:solidFill>
      </p:bgPr>
    </p:bg>
    <p:spTree>
      <p:nvGrpSpPr>
        <p:cNvPr id="75" name="Shape 75"/>
        <p:cNvGrpSpPr/>
        <p:nvPr/>
      </p:nvGrpSpPr>
      <p:grpSpPr>
        <a:xfrm>
          <a:off x="0" y="0"/>
          <a:ext cx="0" cy="0"/>
          <a:chOff x="0" y="0"/>
          <a:chExt cx="0" cy="0"/>
        </a:xfrm>
      </p:grpSpPr>
      <p:pic>
        <p:nvPicPr>
          <p:cNvPr descr=" " id="76" name="Google Shape;76;p38"/>
          <p:cNvPicPr preferRelativeResize="0"/>
          <p:nvPr/>
        </p:nvPicPr>
        <p:blipFill rotWithShape="1">
          <a:blip r:embed="rId2">
            <a:alphaModFix amt="22000"/>
          </a:blip>
          <a:srcRect b="0" l="0" r="0" t="15647"/>
          <a:stretch/>
        </p:blipFill>
        <p:spPr>
          <a:xfrm>
            <a:off x="0" y="0"/>
            <a:ext cx="9144000" cy="5143500"/>
          </a:xfrm>
          <a:prstGeom prst="rect">
            <a:avLst/>
          </a:prstGeom>
          <a:noFill/>
          <a:ln>
            <a:noFill/>
          </a:ln>
        </p:spPr>
      </p:pic>
      <p:pic>
        <p:nvPicPr>
          <p:cNvPr descr=" " id="77" name="Google Shape;77;p38"/>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78" name="Google Shape;78;p3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
        <p:nvSpPr>
          <p:cNvPr id="79" name="Google Shape;79;p38"/>
          <p:cNvSpPr txBox="1"/>
          <p:nvPr>
            <p:ph type="title"/>
          </p:nvPr>
        </p:nvSpPr>
        <p:spPr>
          <a:xfrm>
            <a:off x="904850" y="1264532"/>
            <a:ext cx="6710700" cy="15951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3600"/>
              <a:buNone/>
              <a:defRPr sz="6000">
                <a:solidFill>
                  <a:srgbClr val="FFFFFF"/>
                </a:solidFill>
              </a:defRPr>
            </a:lvl1pPr>
            <a:lvl2pPr lvl="1" algn="l">
              <a:lnSpc>
                <a:spcPct val="100000"/>
              </a:lnSpc>
              <a:spcBef>
                <a:spcPts val="0"/>
              </a:spcBef>
              <a:spcAft>
                <a:spcPts val="0"/>
              </a:spcAft>
              <a:buSzPts val="2800"/>
              <a:buNone/>
              <a:defRPr>
                <a:solidFill>
                  <a:srgbClr val="FFFFFF"/>
                </a:solidFill>
              </a:defRPr>
            </a:lvl2pPr>
            <a:lvl3pPr lvl="2" algn="l">
              <a:lnSpc>
                <a:spcPct val="100000"/>
              </a:lnSpc>
              <a:spcBef>
                <a:spcPts val="0"/>
              </a:spcBef>
              <a:spcAft>
                <a:spcPts val="0"/>
              </a:spcAft>
              <a:buSzPts val="2800"/>
              <a:buNone/>
              <a:defRPr>
                <a:solidFill>
                  <a:srgbClr val="FFFFFF"/>
                </a:solidFill>
              </a:defRPr>
            </a:lvl3pPr>
            <a:lvl4pPr lvl="3" algn="l">
              <a:lnSpc>
                <a:spcPct val="100000"/>
              </a:lnSpc>
              <a:spcBef>
                <a:spcPts val="0"/>
              </a:spcBef>
              <a:spcAft>
                <a:spcPts val="0"/>
              </a:spcAft>
              <a:buSzPts val="2800"/>
              <a:buNone/>
              <a:defRPr>
                <a:solidFill>
                  <a:srgbClr val="FFFFFF"/>
                </a:solidFill>
              </a:defRPr>
            </a:lvl4pPr>
            <a:lvl5pPr lvl="4" algn="l">
              <a:lnSpc>
                <a:spcPct val="100000"/>
              </a:lnSpc>
              <a:spcBef>
                <a:spcPts val="0"/>
              </a:spcBef>
              <a:spcAft>
                <a:spcPts val="0"/>
              </a:spcAft>
              <a:buSzPts val="2800"/>
              <a:buNone/>
              <a:defRPr>
                <a:solidFill>
                  <a:srgbClr val="FFFFFF"/>
                </a:solidFill>
              </a:defRPr>
            </a:lvl5pPr>
            <a:lvl6pPr lvl="5" algn="l">
              <a:lnSpc>
                <a:spcPct val="100000"/>
              </a:lnSpc>
              <a:spcBef>
                <a:spcPts val="0"/>
              </a:spcBef>
              <a:spcAft>
                <a:spcPts val="0"/>
              </a:spcAft>
              <a:buSzPts val="2800"/>
              <a:buNone/>
              <a:defRPr>
                <a:solidFill>
                  <a:srgbClr val="FFFFFF"/>
                </a:solidFill>
              </a:defRPr>
            </a:lvl6pPr>
            <a:lvl7pPr lvl="6" algn="l">
              <a:lnSpc>
                <a:spcPct val="100000"/>
              </a:lnSpc>
              <a:spcBef>
                <a:spcPts val="0"/>
              </a:spcBef>
              <a:spcAft>
                <a:spcPts val="0"/>
              </a:spcAft>
              <a:buSzPts val="2800"/>
              <a:buNone/>
              <a:defRPr>
                <a:solidFill>
                  <a:srgbClr val="FFFFFF"/>
                </a:solidFill>
              </a:defRPr>
            </a:lvl7pPr>
            <a:lvl8pPr lvl="7" algn="l">
              <a:lnSpc>
                <a:spcPct val="100000"/>
              </a:lnSpc>
              <a:spcBef>
                <a:spcPts val="0"/>
              </a:spcBef>
              <a:spcAft>
                <a:spcPts val="0"/>
              </a:spcAft>
              <a:buSzPts val="2800"/>
              <a:buNone/>
              <a:defRPr>
                <a:solidFill>
                  <a:srgbClr val="FFFFFF"/>
                </a:solidFill>
              </a:defRPr>
            </a:lvl8pPr>
            <a:lvl9pPr lvl="8" algn="l">
              <a:lnSpc>
                <a:spcPct val="100000"/>
              </a:lnSpc>
              <a:spcBef>
                <a:spcPts val="0"/>
              </a:spcBef>
              <a:spcAft>
                <a:spcPts val="0"/>
              </a:spcAft>
              <a:buSzPts val="2800"/>
              <a:buNone/>
              <a:defRPr>
                <a:solidFill>
                  <a:srgbClr val="FFFFFF"/>
                </a:solidFill>
              </a:defRPr>
            </a:lvl9pPr>
          </a:lstStyle>
          <a:p/>
        </p:txBody>
      </p:sp>
      <p:sp>
        <p:nvSpPr>
          <p:cNvPr id="80" name="Google Shape;80;p38"/>
          <p:cNvSpPr txBox="1"/>
          <p:nvPr>
            <p:ph idx="1" type="subTitle"/>
          </p:nvPr>
        </p:nvSpPr>
        <p:spPr>
          <a:xfrm>
            <a:off x="974919" y="3029082"/>
            <a:ext cx="3715200" cy="500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pic>
        <p:nvPicPr>
          <p:cNvPr descr="&quot;" id="81" name="Google Shape;81;p38"/>
          <p:cNvPicPr preferRelativeResize="0"/>
          <p:nvPr/>
        </p:nvPicPr>
        <p:blipFill rotWithShape="1">
          <a:blip r:embed="rId4">
            <a:alphaModFix amt="30000"/>
          </a:blip>
          <a:srcRect b="0" l="0" r="0" t="0"/>
          <a:stretch/>
        </p:blipFill>
        <p:spPr>
          <a:xfrm>
            <a:off x="364347" y="371225"/>
            <a:ext cx="1546225" cy="11702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3">
    <p:bg>
      <p:bgPr>
        <a:solidFill>
          <a:schemeClr val="lt2"/>
        </a:solidFill>
      </p:bgPr>
    </p:bg>
    <p:spTree>
      <p:nvGrpSpPr>
        <p:cNvPr id="82" name="Shape 82"/>
        <p:cNvGrpSpPr/>
        <p:nvPr/>
      </p:nvGrpSpPr>
      <p:grpSpPr>
        <a:xfrm>
          <a:off x="0" y="0"/>
          <a:ext cx="0" cy="0"/>
          <a:chOff x="0" y="0"/>
          <a:chExt cx="0" cy="0"/>
        </a:xfrm>
      </p:grpSpPr>
      <p:sp>
        <p:nvSpPr>
          <p:cNvPr descr=" " id="83" name="Google Shape;83;p39"/>
          <p:cNvSpPr/>
          <p:nvPr/>
        </p:nvSpPr>
        <p:spPr>
          <a:xfrm>
            <a:off x="166025" y="147625"/>
            <a:ext cx="8830200" cy="4872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 " id="84" name="Google Shape;84;p3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85" name="Google Shape;85;p3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86" name="Google Shape;86;p39"/>
          <p:cNvSpPr txBox="1"/>
          <p:nvPr>
            <p:ph type="title"/>
          </p:nvPr>
        </p:nvSpPr>
        <p:spPr>
          <a:xfrm>
            <a:off x="592275" y="522825"/>
            <a:ext cx="8144400" cy="37530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SzPts val="3600"/>
              <a:buNone/>
              <a:defRPr sz="6000">
                <a:solidFill>
                  <a:schemeClr val="dk1"/>
                </a:solidFill>
              </a:defRPr>
            </a:lvl1pPr>
            <a:lvl2pPr lvl="1" algn="l">
              <a:lnSpc>
                <a:spcPct val="100000"/>
              </a:lnSpc>
              <a:spcBef>
                <a:spcPts val="0"/>
              </a:spcBef>
              <a:spcAft>
                <a:spcPts val="0"/>
              </a:spcAft>
              <a:buSzPts val="2800"/>
              <a:buNone/>
              <a:defRPr>
                <a:solidFill>
                  <a:schemeClr val="dk1"/>
                </a:solidFill>
              </a:defRPr>
            </a:lvl2pPr>
            <a:lvl3pPr lvl="2" algn="l">
              <a:lnSpc>
                <a:spcPct val="100000"/>
              </a:lnSpc>
              <a:spcBef>
                <a:spcPts val="0"/>
              </a:spcBef>
              <a:spcAft>
                <a:spcPts val="0"/>
              </a:spcAft>
              <a:buSzPts val="2800"/>
              <a:buNone/>
              <a:defRPr>
                <a:solidFill>
                  <a:schemeClr val="dk1"/>
                </a:solidFill>
              </a:defRPr>
            </a:lvl3pPr>
            <a:lvl4pPr lvl="3" algn="l">
              <a:lnSpc>
                <a:spcPct val="100000"/>
              </a:lnSpc>
              <a:spcBef>
                <a:spcPts val="0"/>
              </a:spcBef>
              <a:spcAft>
                <a:spcPts val="0"/>
              </a:spcAft>
              <a:buSzPts val="2800"/>
              <a:buNone/>
              <a:defRPr>
                <a:solidFill>
                  <a:schemeClr val="dk1"/>
                </a:solidFill>
              </a:defRPr>
            </a:lvl4pPr>
            <a:lvl5pPr lvl="4" algn="l">
              <a:lnSpc>
                <a:spcPct val="100000"/>
              </a:lnSpc>
              <a:spcBef>
                <a:spcPts val="0"/>
              </a:spcBef>
              <a:spcAft>
                <a:spcPts val="0"/>
              </a:spcAft>
              <a:buSzPts val="2800"/>
              <a:buNone/>
              <a:defRPr>
                <a:solidFill>
                  <a:schemeClr val="dk1"/>
                </a:solidFill>
              </a:defRPr>
            </a:lvl5pPr>
            <a:lvl6pPr lvl="5" algn="l">
              <a:lnSpc>
                <a:spcPct val="100000"/>
              </a:lnSpc>
              <a:spcBef>
                <a:spcPts val="0"/>
              </a:spcBef>
              <a:spcAft>
                <a:spcPts val="0"/>
              </a:spcAft>
              <a:buSzPts val="2800"/>
              <a:buNone/>
              <a:defRPr>
                <a:solidFill>
                  <a:schemeClr val="dk1"/>
                </a:solidFill>
              </a:defRPr>
            </a:lvl6pPr>
            <a:lvl7pPr lvl="6" algn="l">
              <a:lnSpc>
                <a:spcPct val="100000"/>
              </a:lnSpc>
              <a:spcBef>
                <a:spcPts val="0"/>
              </a:spcBef>
              <a:spcAft>
                <a:spcPts val="0"/>
              </a:spcAft>
              <a:buSzPts val="2800"/>
              <a:buNone/>
              <a:defRPr>
                <a:solidFill>
                  <a:schemeClr val="dk1"/>
                </a:solidFill>
              </a:defRPr>
            </a:lvl7pPr>
            <a:lvl8pPr lvl="7" algn="l">
              <a:lnSpc>
                <a:spcPct val="100000"/>
              </a:lnSpc>
              <a:spcBef>
                <a:spcPts val="0"/>
              </a:spcBef>
              <a:spcAft>
                <a:spcPts val="0"/>
              </a:spcAft>
              <a:buSzPts val="2800"/>
              <a:buNone/>
              <a:defRPr>
                <a:solidFill>
                  <a:schemeClr val="dk1"/>
                </a:solidFill>
              </a:defRPr>
            </a:lvl8pPr>
            <a:lvl9pPr lvl="8" algn="l">
              <a:lnSpc>
                <a:spcPct val="100000"/>
              </a:lnSpc>
              <a:spcBef>
                <a:spcPts val="0"/>
              </a:spcBef>
              <a:spcAft>
                <a:spcPts val="0"/>
              </a:spcAft>
              <a:buSzPts val="2800"/>
              <a:buNone/>
              <a:defRPr>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87" name="Shape 87"/>
        <p:cNvGrpSpPr/>
        <p:nvPr/>
      </p:nvGrpSpPr>
      <p:grpSpPr>
        <a:xfrm>
          <a:off x="0" y="0"/>
          <a:ext cx="0" cy="0"/>
          <a:chOff x="0" y="0"/>
          <a:chExt cx="0" cy="0"/>
        </a:xfrm>
      </p:grpSpPr>
      <p:pic>
        <p:nvPicPr>
          <p:cNvPr descr=" " id="88" name="Google Shape;88;p40"/>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89" name="Google Shape;89;p4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90" name="Shape 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2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pic>
        <p:nvPicPr>
          <p:cNvPr descr=" " id="16" name="Google Shape;16;p2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7" name="Google Shape;17;p27"/>
          <p:cNvSpPr txBox="1"/>
          <p:nvPr>
            <p:ph type="title"/>
          </p:nvPr>
        </p:nvSpPr>
        <p:spPr>
          <a:xfrm>
            <a:off x="311700" y="587975"/>
            <a:ext cx="6551100" cy="6579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800"/>
              <a:buNone/>
              <a:defRPr sz="48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27"/>
          <p:cNvSpPr txBox="1"/>
          <p:nvPr>
            <p:ph idx="1" type="body"/>
          </p:nvPr>
        </p:nvSpPr>
        <p:spPr>
          <a:xfrm>
            <a:off x="311700" y="1448400"/>
            <a:ext cx="6551100" cy="2246700"/>
          </a:xfrm>
          <a:prstGeom prst="rect">
            <a:avLst/>
          </a:prstGeom>
          <a:noFill/>
          <a:ln>
            <a:noFill/>
          </a:ln>
        </p:spPr>
        <p:txBody>
          <a:bodyPr anchorCtr="0" anchor="t" bIns="91425" lIns="91425" spcFirstLastPara="1" rIns="91425" wrap="square" tIns="91425">
            <a:noAutofit/>
          </a:bodyPr>
          <a:lstStyle>
            <a:lvl1pPr indent="-342900" lvl="0" marL="457200" algn="l">
              <a:lnSpc>
                <a:spcPct val="125000"/>
              </a:lnSpc>
              <a:spcBef>
                <a:spcPts val="0"/>
              </a:spcBef>
              <a:spcAft>
                <a:spcPts val="0"/>
              </a:spcAft>
              <a:buSzPts val="1800"/>
              <a:buChar char="●"/>
              <a:defRPr/>
            </a:lvl1pPr>
            <a:lvl2pPr indent="-317500" lvl="1" marL="914400" algn="l">
              <a:lnSpc>
                <a:spcPct val="115000"/>
              </a:lnSpc>
              <a:spcBef>
                <a:spcPts val="1000"/>
              </a:spcBef>
              <a:spcAft>
                <a:spcPts val="0"/>
              </a:spcAft>
              <a:buSzPts val="1400"/>
              <a:buChar char="○"/>
              <a:defRPr/>
            </a:lvl2pPr>
            <a:lvl3pPr indent="-317500" lvl="2" marL="1371600" algn="l">
              <a:lnSpc>
                <a:spcPct val="115000"/>
              </a:lnSpc>
              <a:spcBef>
                <a:spcPts val="1000"/>
              </a:spcBef>
              <a:spcAft>
                <a:spcPts val="0"/>
              </a:spcAft>
              <a:buSzPts val="1400"/>
              <a:buChar char="■"/>
              <a:defRPr/>
            </a:lvl3pPr>
            <a:lvl4pPr indent="-317500" lvl="3" marL="1828800" algn="l">
              <a:lnSpc>
                <a:spcPct val="115000"/>
              </a:lnSpc>
              <a:spcBef>
                <a:spcPts val="1000"/>
              </a:spcBef>
              <a:spcAft>
                <a:spcPts val="0"/>
              </a:spcAft>
              <a:buSzPts val="1400"/>
              <a:buChar char="●"/>
              <a:defRPr/>
            </a:lvl4pPr>
            <a:lvl5pPr indent="-317500" lvl="4" marL="2286000" algn="l">
              <a:lnSpc>
                <a:spcPct val="115000"/>
              </a:lnSpc>
              <a:spcBef>
                <a:spcPts val="1000"/>
              </a:spcBef>
              <a:spcAft>
                <a:spcPts val="0"/>
              </a:spcAft>
              <a:buSzPts val="1400"/>
              <a:buChar char="○"/>
              <a:defRPr/>
            </a:lvl5pPr>
            <a:lvl6pPr indent="-317500" lvl="5" marL="2743200" algn="l">
              <a:lnSpc>
                <a:spcPct val="115000"/>
              </a:lnSpc>
              <a:spcBef>
                <a:spcPts val="1000"/>
              </a:spcBef>
              <a:spcAft>
                <a:spcPts val="0"/>
              </a:spcAft>
              <a:buSzPts val="1400"/>
              <a:buChar char="■"/>
              <a:defRPr/>
            </a:lvl6pPr>
            <a:lvl7pPr indent="-317500" lvl="6" marL="3200400" algn="l">
              <a:lnSpc>
                <a:spcPct val="115000"/>
              </a:lnSpc>
              <a:spcBef>
                <a:spcPts val="1000"/>
              </a:spcBef>
              <a:spcAft>
                <a:spcPts val="0"/>
              </a:spcAft>
              <a:buSzPts val="1400"/>
              <a:buChar char="●"/>
              <a:defRPr/>
            </a:lvl7pPr>
            <a:lvl8pPr indent="-317500" lvl="7" marL="3657600" algn="l">
              <a:lnSpc>
                <a:spcPct val="115000"/>
              </a:lnSpc>
              <a:spcBef>
                <a:spcPts val="1000"/>
              </a:spcBef>
              <a:spcAft>
                <a:spcPts val="0"/>
              </a:spcAft>
              <a:buSzPts val="1400"/>
              <a:buChar char="○"/>
              <a:defRPr/>
            </a:lvl8pPr>
            <a:lvl9pPr indent="-317500" lvl="8" marL="4114800" algn="l">
              <a:lnSpc>
                <a:spcPct val="115000"/>
              </a:lnSpc>
              <a:spcBef>
                <a:spcPts val="1000"/>
              </a:spcBef>
              <a:spcAft>
                <a:spcPts val="1000"/>
              </a:spcAft>
              <a:buSzPts val="1400"/>
              <a:buChar char="■"/>
              <a:defRPr/>
            </a:lvl9pPr>
          </a:lstStyle>
          <a:p/>
        </p:txBody>
      </p:sp>
    </p:spTree>
  </p:cSld>
  <p:clrMapOvr>
    <a:masterClrMapping/>
  </p:clrMapOvr>
  <p:extLst>
    <p:ext uri="{DCECCB84-F9BA-43D5-87BE-67443E8EF086}">
      <p15:sldGuideLst>
        <p15:guide id="1" orient="horz" pos="43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9" name="Shape 19"/>
        <p:cNvGrpSpPr/>
        <p:nvPr/>
      </p:nvGrpSpPr>
      <p:grpSpPr>
        <a:xfrm>
          <a:off x="0" y="0"/>
          <a:ext cx="0" cy="0"/>
          <a:chOff x="0" y="0"/>
          <a:chExt cx="0" cy="0"/>
        </a:xfrm>
      </p:grpSpPr>
      <p:sp>
        <p:nvSpPr>
          <p:cNvPr id="20" name="Google Shape;20;p28"/>
          <p:cNvSpPr txBox="1"/>
          <p:nvPr>
            <p:ph type="title"/>
          </p:nvPr>
        </p:nvSpPr>
        <p:spPr>
          <a:xfrm>
            <a:off x="1506000" y="1385509"/>
            <a:ext cx="6131700" cy="16386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SzPts val="3600"/>
              <a:buNone/>
              <a:defRPr sz="6000"/>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21" name="Google Shape;21;p28"/>
          <p:cNvSpPr txBox="1"/>
          <p:nvPr>
            <p:ph idx="1" type="subTitle"/>
          </p:nvPr>
        </p:nvSpPr>
        <p:spPr>
          <a:xfrm>
            <a:off x="2462575" y="2959018"/>
            <a:ext cx="4218600" cy="734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29"/>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7068C"/>
              </a:buClr>
              <a:buSzPts val="3600"/>
              <a:buNone/>
              <a:defRPr>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pic>
        <p:nvPicPr>
          <p:cNvPr descr=" " id="24" name="Google Shape;24;p2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25" name="Google Shape;25;p2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30"/>
          <p:cNvSpPr txBox="1"/>
          <p:nvPr>
            <p:ph type="title"/>
          </p:nvPr>
        </p:nvSpPr>
        <p:spPr>
          <a:xfrm>
            <a:off x="311700" y="587970"/>
            <a:ext cx="4945500" cy="11373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rgbClr val="57068C"/>
              </a:buClr>
              <a:buSzPts val="4800"/>
              <a:buNone/>
              <a:defRPr sz="4800">
                <a:solidFill>
                  <a:srgbClr val="57068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30"/>
          <p:cNvSpPr txBox="1"/>
          <p:nvPr>
            <p:ph idx="1" type="body"/>
          </p:nvPr>
        </p:nvSpPr>
        <p:spPr>
          <a:xfrm>
            <a:off x="311700" y="2467949"/>
            <a:ext cx="3999900" cy="18078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800"/>
              </a:spcBef>
              <a:spcAft>
                <a:spcPts val="0"/>
              </a:spcAft>
              <a:buSzPts val="1200"/>
              <a:buChar char="○"/>
              <a:defRPr sz="1200"/>
            </a:lvl2pPr>
            <a:lvl3pPr indent="-304800" lvl="2" marL="1371600" algn="l">
              <a:lnSpc>
                <a:spcPct val="125000"/>
              </a:lnSpc>
              <a:spcBef>
                <a:spcPts val="800"/>
              </a:spcBef>
              <a:spcAft>
                <a:spcPts val="0"/>
              </a:spcAft>
              <a:buSzPts val="1200"/>
              <a:buChar char="■"/>
              <a:defRPr sz="1200"/>
            </a:lvl3pPr>
            <a:lvl4pPr indent="-304800" lvl="3" marL="1828800" algn="l">
              <a:lnSpc>
                <a:spcPct val="125000"/>
              </a:lnSpc>
              <a:spcBef>
                <a:spcPts val="800"/>
              </a:spcBef>
              <a:spcAft>
                <a:spcPts val="0"/>
              </a:spcAft>
              <a:buSzPts val="1200"/>
              <a:buChar char="●"/>
              <a:defRPr sz="1200"/>
            </a:lvl4pPr>
            <a:lvl5pPr indent="-304800" lvl="4" marL="2286000" algn="l">
              <a:lnSpc>
                <a:spcPct val="125000"/>
              </a:lnSpc>
              <a:spcBef>
                <a:spcPts val="800"/>
              </a:spcBef>
              <a:spcAft>
                <a:spcPts val="0"/>
              </a:spcAft>
              <a:buSzPts val="1200"/>
              <a:buChar char="○"/>
              <a:defRPr sz="1200"/>
            </a:lvl5pPr>
            <a:lvl6pPr indent="-304800" lvl="5" marL="2743200" algn="l">
              <a:lnSpc>
                <a:spcPct val="125000"/>
              </a:lnSpc>
              <a:spcBef>
                <a:spcPts val="800"/>
              </a:spcBef>
              <a:spcAft>
                <a:spcPts val="0"/>
              </a:spcAft>
              <a:buSzPts val="1200"/>
              <a:buChar char="■"/>
              <a:defRPr sz="1200"/>
            </a:lvl6pPr>
            <a:lvl7pPr indent="-304800" lvl="6" marL="3200400" algn="l">
              <a:lnSpc>
                <a:spcPct val="125000"/>
              </a:lnSpc>
              <a:spcBef>
                <a:spcPts val="800"/>
              </a:spcBef>
              <a:spcAft>
                <a:spcPts val="0"/>
              </a:spcAft>
              <a:buSzPts val="1200"/>
              <a:buChar char="●"/>
              <a:defRPr sz="1200"/>
            </a:lvl7pPr>
            <a:lvl8pPr indent="-304800" lvl="7" marL="3657600" algn="l">
              <a:lnSpc>
                <a:spcPct val="125000"/>
              </a:lnSpc>
              <a:spcBef>
                <a:spcPts val="800"/>
              </a:spcBef>
              <a:spcAft>
                <a:spcPts val="0"/>
              </a:spcAft>
              <a:buSzPts val="1200"/>
              <a:buChar char="○"/>
              <a:defRPr sz="1200"/>
            </a:lvl8pPr>
            <a:lvl9pPr indent="-304800" lvl="8" marL="4114800" algn="l">
              <a:lnSpc>
                <a:spcPct val="125000"/>
              </a:lnSpc>
              <a:spcBef>
                <a:spcPts val="800"/>
              </a:spcBef>
              <a:spcAft>
                <a:spcPts val="800"/>
              </a:spcAft>
              <a:buSzPts val="1200"/>
              <a:buChar char="■"/>
              <a:defRPr sz="1200"/>
            </a:lvl9pPr>
          </a:lstStyle>
          <a:p/>
        </p:txBody>
      </p:sp>
      <p:sp>
        <p:nvSpPr>
          <p:cNvPr id="29" name="Google Shape;29;p30"/>
          <p:cNvSpPr txBox="1"/>
          <p:nvPr>
            <p:ph idx="2" type="body"/>
          </p:nvPr>
        </p:nvSpPr>
        <p:spPr>
          <a:xfrm>
            <a:off x="4619925" y="2467949"/>
            <a:ext cx="3999900" cy="18078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800"/>
              </a:spcBef>
              <a:spcAft>
                <a:spcPts val="0"/>
              </a:spcAft>
              <a:buSzPts val="1200"/>
              <a:buChar char="○"/>
              <a:defRPr sz="1200"/>
            </a:lvl2pPr>
            <a:lvl3pPr indent="-304800" lvl="2" marL="1371600" algn="l">
              <a:lnSpc>
                <a:spcPct val="125000"/>
              </a:lnSpc>
              <a:spcBef>
                <a:spcPts val="800"/>
              </a:spcBef>
              <a:spcAft>
                <a:spcPts val="0"/>
              </a:spcAft>
              <a:buSzPts val="1200"/>
              <a:buChar char="■"/>
              <a:defRPr sz="1200"/>
            </a:lvl3pPr>
            <a:lvl4pPr indent="-304800" lvl="3" marL="1828800" algn="l">
              <a:lnSpc>
                <a:spcPct val="125000"/>
              </a:lnSpc>
              <a:spcBef>
                <a:spcPts val="800"/>
              </a:spcBef>
              <a:spcAft>
                <a:spcPts val="0"/>
              </a:spcAft>
              <a:buSzPts val="1200"/>
              <a:buChar char="●"/>
              <a:defRPr sz="1200"/>
            </a:lvl4pPr>
            <a:lvl5pPr indent="-304800" lvl="4" marL="2286000" algn="l">
              <a:lnSpc>
                <a:spcPct val="125000"/>
              </a:lnSpc>
              <a:spcBef>
                <a:spcPts val="800"/>
              </a:spcBef>
              <a:spcAft>
                <a:spcPts val="0"/>
              </a:spcAft>
              <a:buSzPts val="1200"/>
              <a:buChar char="○"/>
              <a:defRPr sz="1200"/>
            </a:lvl5pPr>
            <a:lvl6pPr indent="-304800" lvl="5" marL="2743200" algn="l">
              <a:lnSpc>
                <a:spcPct val="125000"/>
              </a:lnSpc>
              <a:spcBef>
                <a:spcPts val="800"/>
              </a:spcBef>
              <a:spcAft>
                <a:spcPts val="0"/>
              </a:spcAft>
              <a:buSzPts val="1200"/>
              <a:buChar char="■"/>
              <a:defRPr sz="1200"/>
            </a:lvl6pPr>
            <a:lvl7pPr indent="-304800" lvl="6" marL="3200400" algn="l">
              <a:lnSpc>
                <a:spcPct val="125000"/>
              </a:lnSpc>
              <a:spcBef>
                <a:spcPts val="800"/>
              </a:spcBef>
              <a:spcAft>
                <a:spcPts val="0"/>
              </a:spcAft>
              <a:buSzPts val="1200"/>
              <a:buChar char="●"/>
              <a:defRPr sz="1200"/>
            </a:lvl7pPr>
            <a:lvl8pPr indent="-304800" lvl="7" marL="3657600" algn="l">
              <a:lnSpc>
                <a:spcPct val="125000"/>
              </a:lnSpc>
              <a:spcBef>
                <a:spcPts val="800"/>
              </a:spcBef>
              <a:spcAft>
                <a:spcPts val="0"/>
              </a:spcAft>
              <a:buSzPts val="1200"/>
              <a:buChar char="○"/>
              <a:defRPr sz="1200"/>
            </a:lvl8pPr>
            <a:lvl9pPr indent="-304800" lvl="8" marL="4114800" algn="l">
              <a:lnSpc>
                <a:spcPct val="125000"/>
              </a:lnSpc>
              <a:spcBef>
                <a:spcPts val="800"/>
              </a:spcBef>
              <a:spcAft>
                <a:spcPts val="800"/>
              </a:spcAft>
              <a:buSzPts val="1200"/>
              <a:buChar char="■"/>
              <a:defRPr sz="1200"/>
            </a:lvl9pPr>
          </a:lstStyle>
          <a:p/>
        </p:txBody>
      </p:sp>
      <p:pic>
        <p:nvPicPr>
          <p:cNvPr descr=" " id="30" name="Google Shape;30;p30"/>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31" name="Google Shape;31;p3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32" name="Google Shape;32;p30"/>
          <p:cNvSpPr txBox="1"/>
          <p:nvPr>
            <p:ph idx="3" type="subTitle"/>
          </p:nvPr>
        </p:nvSpPr>
        <p:spPr>
          <a:xfrm>
            <a:off x="311700" y="2054620"/>
            <a:ext cx="3999900" cy="41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b="1" sz="1400">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33" name="Google Shape;33;p30"/>
          <p:cNvSpPr txBox="1"/>
          <p:nvPr>
            <p:ph idx="4" type="subTitle"/>
          </p:nvPr>
        </p:nvSpPr>
        <p:spPr>
          <a:xfrm>
            <a:off x="4619925" y="2054620"/>
            <a:ext cx="3999900" cy="411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b="1" sz="1400">
                <a:solidFill>
                  <a:schemeClr val="dk1"/>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31"/>
          <p:cNvSpPr txBox="1"/>
          <p:nvPr>
            <p:ph type="title"/>
          </p:nvPr>
        </p:nvSpPr>
        <p:spPr>
          <a:xfrm>
            <a:off x="311700" y="708000"/>
            <a:ext cx="31323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57068C"/>
              </a:buClr>
              <a:buSzPts val="2400"/>
              <a:buNone/>
              <a:defRPr sz="2400">
                <a:solidFill>
                  <a:srgbClr val="57068C"/>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31"/>
          <p:cNvSpPr txBox="1"/>
          <p:nvPr>
            <p:ph idx="1" type="body"/>
          </p:nvPr>
        </p:nvSpPr>
        <p:spPr>
          <a:xfrm>
            <a:off x="311700" y="1542000"/>
            <a:ext cx="3054600" cy="2886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000"/>
              </a:spcBef>
              <a:spcAft>
                <a:spcPts val="0"/>
              </a:spcAft>
              <a:buSzPts val="1200"/>
              <a:buChar char="○"/>
              <a:defRPr sz="1200"/>
            </a:lvl2pPr>
            <a:lvl3pPr indent="-304800" lvl="2" marL="1371600" algn="l">
              <a:lnSpc>
                <a:spcPct val="115000"/>
              </a:lnSpc>
              <a:spcBef>
                <a:spcPts val="1000"/>
              </a:spcBef>
              <a:spcAft>
                <a:spcPts val="0"/>
              </a:spcAft>
              <a:buSzPts val="1200"/>
              <a:buChar char="■"/>
              <a:defRPr sz="1200"/>
            </a:lvl3pPr>
            <a:lvl4pPr indent="-304800" lvl="3" marL="1828800" algn="l">
              <a:lnSpc>
                <a:spcPct val="115000"/>
              </a:lnSpc>
              <a:spcBef>
                <a:spcPts val="1000"/>
              </a:spcBef>
              <a:spcAft>
                <a:spcPts val="0"/>
              </a:spcAft>
              <a:buSzPts val="1200"/>
              <a:buChar char="●"/>
              <a:defRPr sz="1200"/>
            </a:lvl4pPr>
            <a:lvl5pPr indent="-304800" lvl="4" marL="2286000" algn="l">
              <a:lnSpc>
                <a:spcPct val="115000"/>
              </a:lnSpc>
              <a:spcBef>
                <a:spcPts val="1000"/>
              </a:spcBef>
              <a:spcAft>
                <a:spcPts val="0"/>
              </a:spcAft>
              <a:buSzPts val="1200"/>
              <a:buChar char="○"/>
              <a:defRPr sz="1200"/>
            </a:lvl5pPr>
            <a:lvl6pPr indent="-304800" lvl="5" marL="2743200" algn="l">
              <a:lnSpc>
                <a:spcPct val="115000"/>
              </a:lnSpc>
              <a:spcBef>
                <a:spcPts val="1000"/>
              </a:spcBef>
              <a:spcAft>
                <a:spcPts val="0"/>
              </a:spcAft>
              <a:buSzPts val="1200"/>
              <a:buChar char="■"/>
              <a:defRPr sz="1200"/>
            </a:lvl6pPr>
            <a:lvl7pPr indent="-304800" lvl="6" marL="3200400" algn="l">
              <a:lnSpc>
                <a:spcPct val="115000"/>
              </a:lnSpc>
              <a:spcBef>
                <a:spcPts val="1000"/>
              </a:spcBef>
              <a:spcAft>
                <a:spcPts val="0"/>
              </a:spcAft>
              <a:buSzPts val="1200"/>
              <a:buChar char="●"/>
              <a:defRPr sz="1200"/>
            </a:lvl7pPr>
            <a:lvl8pPr indent="-304800" lvl="7" marL="3657600" algn="l">
              <a:lnSpc>
                <a:spcPct val="115000"/>
              </a:lnSpc>
              <a:spcBef>
                <a:spcPts val="1000"/>
              </a:spcBef>
              <a:spcAft>
                <a:spcPts val="0"/>
              </a:spcAft>
              <a:buSzPts val="1200"/>
              <a:buChar char="○"/>
              <a:defRPr sz="1200"/>
            </a:lvl8pPr>
            <a:lvl9pPr indent="-304800" lvl="8" marL="4114800" algn="l">
              <a:lnSpc>
                <a:spcPct val="115000"/>
              </a:lnSpc>
              <a:spcBef>
                <a:spcPts val="1000"/>
              </a:spcBef>
              <a:spcAft>
                <a:spcPts val="1000"/>
              </a:spcAft>
              <a:buSzPts val="1200"/>
              <a:buChar char="■"/>
              <a:defRPr sz="1200"/>
            </a:lvl9pPr>
          </a:lstStyle>
          <a:p/>
        </p:txBody>
      </p:sp>
      <p:pic>
        <p:nvPicPr>
          <p:cNvPr descr=" " id="37" name="Google Shape;37;p31"/>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38" name="Google Shape;38;p3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432">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32"/>
          <p:cNvSpPr txBox="1"/>
          <p:nvPr>
            <p:ph type="title"/>
          </p:nvPr>
        </p:nvSpPr>
        <p:spPr>
          <a:xfrm>
            <a:off x="1772975" y="528144"/>
            <a:ext cx="5597700" cy="2475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Clr>
                <a:srgbClr val="57068C"/>
              </a:buClr>
              <a:buSzPts val="5600"/>
              <a:buNone/>
              <a:defRPr sz="5600">
                <a:solidFill>
                  <a:srgbClr val="57068C"/>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pic>
        <p:nvPicPr>
          <p:cNvPr descr=" " id="41" name="Google Shape;41;p32"/>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42" name="Google Shape;42;p3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43" name="Google Shape;43;p32"/>
          <p:cNvSpPr txBox="1"/>
          <p:nvPr>
            <p:ph idx="1" type="body"/>
          </p:nvPr>
        </p:nvSpPr>
        <p:spPr>
          <a:xfrm>
            <a:off x="2120250" y="2660325"/>
            <a:ext cx="4903500" cy="1615500"/>
          </a:xfrm>
          <a:prstGeom prst="rect">
            <a:avLst/>
          </a:prstGeom>
          <a:noFill/>
          <a:ln>
            <a:noFill/>
          </a:ln>
        </p:spPr>
        <p:txBody>
          <a:bodyPr anchorCtr="0" anchor="t" bIns="91425" lIns="91425" spcFirstLastPara="1" rIns="91425" wrap="square" tIns="91425">
            <a:noAutofit/>
          </a:bodyPr>
          <a:lstStyle>
            <a:lvl1pPr indent="-330200" lvl="0" marL="457200" algn="ctr">
              <a:lnSpc>
                <a:spcPct val="125000"/>
              </a:lnSpc>
              <a:spcBef>
                <a:spcPts val="0"/>
              </a:spcBef>
              <a:spcAft>
                <a:spcPts val="0"/>
              </a:spcAft>
              <a:buSzPts val="1600"/>
              <a:buChar char="●"/>
              <a:defRPr sz="1600"/>
            </a:lvl1pPr>
            <a:lvl2pPr indent="-330200" lvl="1" marL="914400" algn="ctr">
              <a:lnSpc>
                <a:spcPct val="125000"/>
              </a:lnSpc>
              <a:spcBef>
                <a:spcPts val="0"/>
              </a:spcBef>
              <a:spcAft>
                <a:spcPts val="0"/>
              </a:spcAft>
              <a:buSzPts val="1600"/>
              <a:buChar char="○"/>
              <a:defRPr sz="1600"/>
            </a:lvl2pPr>
            <a:lvl3pPr indent="-330200" lvl="2" marL="1371600" algn="ctr">
              <a:lnSpc>
                <a:spcPct val="125000"/>
              </a:lnSpc>
              <a:spcBef>
                <a:spcPts val="0"/>
              </a:spcBef>
              <a:spcAft>
                <a:spcPts val="0"/>
              </a:spcAft>
              <a:buSzPts val="1600"/>
              <a:buChar char="■"/>
              <a:defRPr sz="1600"/>
            </a:lvl3pPr>
            <a:lvl4pPr indent="-330200" lvl="3" marL="1828800" algn="ctr">
              <a:lnSpc>
                <a:spcPct val="125000"/>
              </a:lnSpc>
              <a:spcBef>
                <a:spcPts val="0"/>
              </a:spcBef>
              <a:spcAft>
                <a:spcPts val="0"/>
              </a:spcAft>
              <a:buSzPts val="1600"/>
              <a:buChar char="●"/>
              <a:defRPr sz="1600"/>
            </a:lvl4pPr>
            <a:lvl5pPr indent="-330200" lvl="4" marL="2286000" algn="ctr">
              <a:lnSpc>
                <a:spcPct val="125000"/>
              </a:lnSpc>
              <a:spcBef>
                <a:spcPts val="0"/>
              </a:spcBef>
              <a:spcAft>
                <a:spcPts val="0"/>
              </a:spcAft>
              <a:buSzPts val="1600"/>
              <a:buChar char="○"/>
              <a:defRPr sz="1600"/>
            </a:lvl5pPr>
            <a:lvl6pPr indent="-330200" lvl="5" marL="2743200" algn="ctr">
              <a:lnSpc>
                <a:spcPct val="125000"/>
              </a:lnSpc>
              <a:spcBef>
                <a:spcPts val="0"/>
              </a:spcBef>
              <a:spcAft>
                <a:spcPts val="0"/>
              </a:spcAft>
              <a:buSzPts val="1600"/>
              <a:buChar char="■"/>
              <a:defRPr sz="1600"/>
            </a:lvl6pPr>
            <a:lvl7pPr indent="-330200" lvl="6" marL="3200400" algn="ctr">
              <a:lnSpc>
                <a:spcPct val="125000"/>
              </a:lnSpc>
              <a:spcBef>
                <a:spcPts val="0"/>
              </a:spcBef>
              <a:spcAft>
                <a:spcPts val="0"/>
              </a:spcAft>
              <a:buSzPts val="1600"/>
              <a:buChar char="●"/>
              <a:defRPr sz="1600"/>
            </a:lvl7pPr>
            <a:lvl8pPr indent="-330200" lvl="7" marL="3657600" algn="ctr">
              <a:lnSpc>
                <a:spcPct val="125000"/>
              </a:lnSpc>
              <a:spcBef>
                <a:spcPts val="0"/>
              </a:spcBef>
              <a:spcAft>
                <a:spcPts val="0"/>
              </a:spcAft>
              <a:buSzPts val="1600"/>
              <a:buChar char="○"/>
              <a:defRPr sz="1600"/>
            </a:lvl8pPr>
            <a:lvl9pPr indent="-330200" lvl="8" marL="4114800" algn="ctr">
              <a:lnSpc>
                <a:spcPct val="125000"/>
              </a:lnSpc>
              <a:spcBef>
                <a:spcPts val="0"/>
              </a:spcBef>
              <a:spcAft>
                <a:spcPts val="0"/>
              </a:spcAft>
              <a:buSzPts val="1600"/>
              <a:buChar char="■"/>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descr=" " id="45" name="Google Shape;45;p3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33"/>
          <p:cNvSpPr txBox="1"/>
          <p:nvPr>
            <p:ph type="title"/>
          </p:nvPr>
        </p:nvSpPr>
        <p:spPr>
          <a:xfrm>
            <a:off x="294375" y="1233175"/>
            <a:ext cx="4079100" cy="14823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rgbClr val="57068C"/>
              </a:buClr>
              <a:buSzPts val="3600"/>
              <a:buNone/>
              <a:defRPr sz="3600">
                <a:solidFill>
                  <a:srgbClr val="57068C"/>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7" name="Google Shape;47;p33"/>
          <p:cNvSpPr txBox="1"/>
          <p:nvPr>
            <p:ph idx="1" type="subTitle"/>
          </p:nvPr>
        </p:nvSpPr>
        <p:spPr>
          <a:xfrm>
            <a:off x="294375" y="2803075"/>
            <a:ext cx="36168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9A6ABA"/>
              </a:buClr>
              <a:buSzPts val="1800"/>
              <a:buNone/>
              <a:defRPr>
                <a:solidFill>
                  <a:srgbClr val="9A6ABA"/>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48" name="Google Shape;48;p33"/>
          <p:cNvSpPr txBox="1"/>
          <p:nvPr>
            <p:ph idx="2" type="body"/>
          </p:nvPr>
        </p:nvSpPr>
        <p:spPr>
          <a:xfrm>
            <a:off x="4939500" y="724075"/>
            <a:ext cx="3837000" cy="35517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pic>
        <p:nvPicPr>
          <p:cNvPr descr=" " id="49" name="Google Shape;49;p3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0" name="Google Shape;50;p3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pic>
        <p:nvPicPr>
          <p:cNvPr descr=" " id="52" name="Google Shape;52;p34"/>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3" name="Google Shape;53;p3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chemeClr val="accent2"/>
                </a:solidFill>
                <a:latin typeface="Montserrat"/>
                <a:ea typeface="Montserrat"/>
                <a:cs typeface="Montserrat"/>
                <a:sym typeface="Montserrat"/>
              </a:rPr>
              <a:t>‹#›</a:t>
            </a:fld>
            <a:endParaRPr b="1" i="0" sz="700" u="none" cap="none" strike="noStrike">
              <a:solidFill>
                <a:schemeClr val="accent2"/>
              </a:solidFill>
              <a:latin typeface="Montserrat"/>
              <a:ea typeface="Montserrat"/>
              <a:cs typeface="Montserrat"/>
              <a:sym typeface="Montserrat"/>
            </a:endParaRPr>
          </a:p>
        </p:txBody>
      </p:sp>
      <p:sp>
        <p:nvSpPr>
          <p:cNvPr id="54" name="Google Shape;54;p34"/>
          <p:cNvSpPr txBox="1"/>
          <p:nvPr>
            <p:ph type="title"/>
          </p:nvPr>
        </p:nvSpPr>
        <p:spPr>
          <a:xfrm>
            <a:off x="311700" y="3619355"/>
            <a:ext cx="4511700" cy="60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333333"/>
              </a:buClr>
              <a:buSzPts val="1800"/>
              <a:buFont typeface="Montserrat"/>
              <a:buNone/>
              <a:defRPr b="0" sz="1800">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311700" y="368825"/>
            <a:ext cx="8424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57068C"/>
              </a:buClr>
              <a:buSzPts val="3600"/>
              <a:buFont typeface="Frank Ruhl Libre"/>
              <a:buNone/>
              <a:defRPr b="1" i="0" sz="3600" u="none" cap="none" strike="noStrike">
                <a:solidFill>
                  <a:srgbClr val="57068C"/>
                </a:solidFill>
                <a:latin typeface="Frank Ruhl Libre"/>
                <a:ea typeface="Frank Ruhl Libre"/>
                <a:cs typeface="Frank Ruhl Libre"/>
                <a:sym typeface="Frank Ruhl Libre"/>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5"/>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57068C"/>
              </a:buClr>
              <a:buSzPts val="1800"/>
              <a:buFont typeface="Montserrat"/>
              <a:buChar char="●"/>
              <a:defRPr b="0" i="0" sz="1800" u="none" cap="none" strike="noStrike">
                <a:solidFill>
                  <a:srgbClr val="333333"/>
                </a:solidFill>
                <a:latin typeface="Montserrat"/>
                <a:ea typeface="Montserrat"/>
                <a:cs typeface="Montserrat"/>
                <a:sym typeface="Montserrat"/>
              </a:defRPr>
            </a:lvl1pPr>
            <a:lvl2pPr indent="-317500" lvl="1" marL="914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2pPr>
            <a:lvl3pPr indent="-317500" lvl="2" marL="1371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3pPr>
            <a:lvl4pPr indent="-317500" lvl="3" marL="18288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4pPr>
            <a:lvl5pPr indent="-317500" lvl="4" marL="22860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5pPr>
            <a:lvl6pPr indent="-317500" lvl="5" marL="27432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6pPr>
            <a:lvl7pPr indent="-317500" lvl="6" marL="3200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7pPr>
            <a:lvl8pPr indent="-317500" lvl="7" marL="3657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8pPr>
            <a:lvl9pPr indent="-317500" lvl="8" marL="4114800" marR="0" rtl="0" algn="l">
              <a:lnSpc>
                <a:spcPct val="115000"/>
              </a:lnSpc>
              <a:spcBef>
                <a:spcPts val="1600"/>
              </a:spcBef>
              <a:spcAft>
                <a:spcPts val="160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www.eia.gov/totalenergy/data/monthly/"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txBox="1"/>
          <p:nvPr>
            <p:ph type="title"/>
          </p:nvPr>
        </p:nvSpPr>
        <p:spPr>
          <a:xfrm>
            <a:off x="904850" y="1253682"/>
            <a:ext cx="7333800" cy="1595100"/>
          </a:xfrm>
          <a:prstGeom prst="rect">
            <a:avLst/>
          </a:prstGeom>
          <a:noFill/>
          <a:ln>
            <a:noFill/>
          </a:ln>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3600"/>
              <a:buNone/>
            </a:pPr>
            <a:r>
              <a:rPr lang="en" sz="5600"/>
              <a:t>Time Series Analysis: U.S. Natural Gas Consumption</a:t>
            </a:r>
            <a:endParaRPr sz="5600"/>
          </a:p>
        </p:txBody>
      </p:sp>
      <p:sp>
        <p:nvSpPr>
          <p:cNvPr id="96" name="Google Shape;96;p1"/>
          <p:cNvSpPr txBox="1"/>
          <p:nvPr>
            <p:ph idx="1" type="subTitle"/>
          </p:nvPr>
        </p:nvSpPr>
        <p:spPr>
          <a:xfrm>
            <a:off x="2496200" y="3103614"/>
            <a:ext cx="4151400" cy="700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
                <a:solidFill>
                  <a:schemeClr val="lt1"/>
                </a:solidFill>
              </a:rPr>
              <a:t>Peishan Liu, </a:t>
            </a:r>
            <a:r>
              <a:rPr lang="en"/>
              <a:t>Juntao Zhang, Hongyue Zhu</a:t>
            </a:r>
            <a:endParaRPr/>
          </a:p>
        </p:txBody>
      </p:sp>
      <p:sp>
        <p:nvSpPr>
          <p:cNvPr id="97" name="Google Shape;97;p1"/>
          <p:cNvSpPr txBox="1"/>
          <p:nvPr>
            <p:ph idx="2" type="body"/>
          </p:nvPr>
        </p:nvSpPr>
        <p:spPr>
          <a:xfrm>
            <a:off x="2496200" y="4155404"/>
            <a:ext cx="4151400" cy="304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000"/>
              <a:buNone/>
            </a:pPr>
            <a:r>
              <a:rPr lang="en"/>
              <a:t>May 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0"/>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ACF Plot</a:t>
            </a:r>
            <a:endParaRPr/>
          </a:p>
        </p:txBody>
      </p:sp>
      <p:sp>
        <p:nvSpPr>
          <p:cNvPr id="170" name="Google Shape;170;p10"/>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2</a:t>
            </a:r>
            <a:endParaRPr b="1" i="0" sz="700" u="none" cap="none" strike="noStrike">
              <a:solidFill>
                <a:srgbClr val="9A6ABA"/>
              </a:solidFill>
              <a:latin typeface="Montserrat"/>
              <a:ea typeface="Montserrat"/>
              <a:cs typeface="Montserrat"/>
              <a:sym typeface="Montserrat"/>
            </a:endParaRPr>
          </a:p>
        </p:txBody>
      </p:sp>
      <p:sp>
        <p:nvSpPr>
          <p:cNvPr id="171" name="Google Shape;171;p10"/>
          <p:cNvSpPr txBox="1"/>
          <p:nvPr/>
        </p:nvSpPr>
        <p:spPr>
          <a:xfrm>
            <a:off x="407175" y="1103375"/>
            <a:ext cx="5501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First, we want to take a look at the ACF and PACF plots.</a:t>
            </a:r>
            <a:endParaRPr b="0" i="0" sz="1400" u="none" cap="none" strike="noStrike">
              <a:solidFill>
                <a:srgbClr val="000000"/>
              </a:solidFill>
              <a:latin typeface="Montserrat"/>
              <a:ea typeface="Montserrat"/>
              <a:cs typeface="Montserrat"/>
              <a:sym typeface="Montserrat"/>
            </a:endParaRPr>
          </a:p>
        </p:txBody>
      </p:sp>
      <p:pic>
        <p:nvPicPr>
          <p:cNvPr id="172" name="Google Shape;172;p10"/>
          <p:cNvPicPr preferRelativeResize="0"/>
          <p:nvPr/>
        </p:nvPicPr>
        <p:blipFill rotWithShape="1">
          <a:blip r:embed="rId3">
            <a:alphaModFix/>
          </a:blip>
          <a:srcRect b="0" l="0" r="0" t="0"/>
          <a:stretch/>
        </p:blipFill>
        <p:spPr>
          <a:xfrm>
            <a:off x="323625" y="1503575"/>
            <a:ext cx="8401050" cy="3038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1"/>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PACF Plot</a:t>
            </a:r>
            <a:endParaRPr/>
          </a:p>
        </p:txBody>
      </p:sp>
      <p:sp>
        <p:nvSpPr>
          <p:cNvPr id="178" name="Google Shape;178;p11"/>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2</a:t>
            </a:r>
            <a:endParaRPr b="1" i="0" sz="700" u="none" cap="none" strike="noStrike">
              <a:solidFill>
                <a:srgbClr val="9A6ABA"/>
              </a:solidFill>
              <a:latin typeface="Montserrat"/>
              <a:ea typeface="Montserrat"/>
              <a:cs typeface="Montserrat"/>
              <a:sym typeface="Montserrat"/>
            </a:endParaRPr>
          </a:p>
        </p:txBody>
      </p:sp>
      <p:pic>
        <p:nvPicPr>
          <p:cNvPr id="179" name="Google Shape;179;p11"/>
          <p:cNvPicPr preferRelativeResize="0"/>
          <p:nvPr/>
        </p:nvPicPr>
        <p:blipFill rotWithShape="1">
          <a:blip r:embed="rId3">
            <a:alphaModFix/>
          </a:blip>
          <a:srcRect b="0" l="0" r="0" t="0"/>
          <a:stretch/>
        </p:blipFill>
        <p:spPr>
          <a:xfrm>
            <a:off x="371475" y="1369650"/>
            <a:ext cx="8401050" cy="3038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2"/>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Build the Model</a:t>
            </a:r>
            <a:endParaRPr/>
          </a:p>
        </p:txBody>
      </p:sp>
      <p:sp>
        <p:nvSpPr>
          <p:cNvPr id="185" name="Google Shape;185;p12"/>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2</a:t>
            </a:r>
            <a:endParaRPr b="1" i="0" sz="700" u="none" cap="none" strike="noStrike">
              <a:solidFill>
                <a:srgbClr val="9A6ABA"/>
              </a:solidFill>
              <a:latin typeface="Montserrat"/>
              <a:ea typeface="Montserrat"/>
              <a:cs typeface="Montserrat"/>
              <a:sym typeface="Montserrat"/>
            </a:endParaRPr>
          </a:p>
        </p:txBody>
      </p:sp>
      <p:sp>
        <p:nvSpPr>
          <p:cNvPr id="186" name="Google Shape;186;p12"/>
          <p:cNvSpPr txBox="1"/>
          <p:nvPr/>
        </p:nvSpPr>
        <p:spPr>
          <a:xfrm>
            <a:off x="407175" y="1147300"/>
            <a:ext cx="8466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Then, we want to try out different combinations of (p, q) on the training set.</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The best model should minimize the AIC score. </a:t>
            </a:r>
            <a:endParaRPr b="0" i="0" sz="1400" u="none" cap="none" strike="noStrike">
              <a:solidFill>
                <a:srgbClr val="000000"/>
              </a:solidFill>
              <a:latin typeface="Montserrat"/>
              <a:ea typeface="Montserrat"/>
              <a:cs typeface="Montserrat"/>
              <a:sym typeface="Montserrat"/>
            </a:endParaRPr>
          </a:p>
        </p:txBody>
      </p:sp>
      <p:pic>
        <p:nvPicPr>
          <p:cNvPr id="187" name="Google Shape;187;p12"/>
          <p:cNvPicPr preferRelativeResize="0"/>
          <p:nvPr/>
        </p:nvPicPr>
        <p:blipFill rotWithShape="1">
          <a:blip r:embed="rId3">
            <a:alphaModFix/>
          </a:blip>
          <a:srcRect b="0" l="0" r="0" t="0"/>
          <a:stretch/>
        </p:blipFill>
        <p:spPr>
          <a:xfrm>
            <a:off x="3035725" y="2109800"/>
            <a:ext cx="2976838" cy="2860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3"/>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Model Selection</a:t>
            </a:r>
            <a:endParaRPr/>
          </a:p>
        </p:txBody>
      </p:sp>
      <p:sp>
        <p:nvSpPr>
          <p:cNvPr id="193" name="Google Shape;193;p13"/>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2</a:t>
            </a:r>
            <a:endParaRPr b="1" i="0" sz="700" u="none" cap="none" strike="noStrike">
              <a:solidFill>
                <a:srgbClr val="9A6ABA"/>
              </a:solidFill>
              <a:latin typeface="Montserrat"/>
              <a:ea typeface="Montserrat"/>
              <a:cs typeface="Montserrat"/>
              <a:sym typeface="Montserrat"/>
            </a:endParaRPr>
          </a:p>
        </p:txBody>
      </p:sp>
      <p:sp>
        <p:nvSpPr>
          <p:cNvPr id="194" name="Google Shape;194;p13"/>
          <p:cNvSpPr txBox="1"/>
          <p:nvPr/>
        </p:nvSpPr>
        <p:spPr>
          <a:xfrm>
            <a:off x="407175" y="1130750"/>
            <a:ext cx="8466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Result indicates that (8,4) has the smallest AIC. Therefore, we will use ARMA(8,4) as our model.</a:t>
            </a:r>
            <a:endParaRPr b="0" i="0" sz="1400" u="none" cap="none" strike="noStrike">
              <a:solidFill>
                <a:srgbClr val="000000"/>
              </a:solidFill>
              <a:latin typeface="Montserrat"/>
              <a:ea typeface="Montserrat"/>
              <a:cs typeface="Montserrat"/>
              <a:sym typeface="Montserrat"/>
            </a:endParaRPr>
          </a:p>
        </p:txBody>
      </p:sp>
      <p:pic>
        <p:nvPicPr>
          <p:cNvPr id="195" name="Google Shape;195;p13"/>
          <p:cNvPicPr preferRelativeResize="0"/>
          <p:nvPr/>
        </p:nvPicPr>
        <p:blipFill rotWithShape="1">
          <a:blip r:embed="rId3">
            <a:alphaModFix/>
          </a:blip>
          <a:srcRect b="0" l="0" r="0" t="0"/>
          <a:stretch/>
        </p:blipFill>
        <p:spPr>
          <a:xfrm>
            <a:off x="2314576" y="1601725"/>
            <a:ext cx="4834278" cy="3541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4"/>
          <p:cNvSpPr txBox="1"/>
          <p:nvPr>
            <p:ph type="title"/>
          </p:nvPr>
        </p:nvSpPr>
        <p:spPr>
          <a:xfrm>
            <a:off x="697925" y="1739488"/>
            <a:ext cx="7760400" cy="10992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SzPts val="3600"/>
              <a:buNone/>
            </a:pPr>
            <a:r>
              <a:rPr lang="en"/>
              <a:t>Predict &amp; Forecast</a:t>
            </a:r>
            <a:endParaRPr/>
          </a:p>
        </p:txBody>
      </p:sp>
      <p:sp>
        <p:nvSpPr>
          <p:cNvPr id="201" name="Google Shape;201;p14"/>
          <p:cNvSpPr txBox="1"/>
          <p:nvPr/>
        </p:nvSpPr>
        <p:spPr>
          <a:xfrm>
            <a:off x="3793600" y="817178"/>
            <a:ext cx="1556700" cy="2982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rgbClr val="000000"/>
              </a:buClr>
              <a:buSzPts val="900"/>
              <a:buFont typeface="Arial"/>
              <a:buNone/>
            </a:pPr>
            <a:r>
              <a:rPr b="0" i="0" lang="en" sz="900" u="none" cap="none" strike="noStrike">
                <a:solidFill>
                  <a:srgbClr val="57068C"/>
                </a:solidFill>
                <a:latin typeface="Montserrat ExtraBold"/>
                <a:ea typeface="Montserrat ExtraBold"/>
                <a:cs typeface="Montserrat ExtraBold"/>
                <a:sym typeface="Montserrat ExtraBold"/>
              </a:rPr>
              <a:t>P A R T   03</a:t>
            </a:r>
            <a:endParaRPr b="0" i="0" sz="900" u="none" cap="none" strike="noStrike">
              <a:solidFill>
                <a:srgbClr val="57068C"/>
              </a:solidFill>
              <a:latin typeface="Montserrat ExtraBold"/>
              <a:ea typeface="Montserrat ExtraBold"/>
              <a:cs typeface="Montserrat ExtraBold"/>
              <a:sym typeface="Montserrat ExtraBold"/>
            </a:endParaRPr>
          </a:p>
        </p:txBody>
      </p:sp>
      <p:cxnSp>
        <p:nvCxnSpPr>
          <p:cNvPr id="202" name="Google Shape;202;p14"/>
          <p:cNvCxnSpPr/>
          <p:nvPr/>
        </p:nvCxnSpPr>
        <p:spPr>
          <a:xfrm>
            <a:off x="4231926" y="1084298"/>
            <a:ext cx="692400" cy="0"/>
          </a:xfrm>
          <a:prstGeom prst="straightConnector1">
            <a:avLst/>
          </a:prstGeom>
          <a:noFill/>
          <a:ln cap="flat" cmpd="sng" w="9525">
            <a:solidFill>
              <a:srgbClr val="57068C"/>
            </a:solidFill>
            <a:prstDash val="solid"/>
            <a:round/>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5"/>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In-Sample Prediction on Residuals</a:t>
            </a:r>
            <a:endParaRPr/>
          </a:p>
        </p:txBody>
      </p:sp>
      <p:sp>
        <p:nvSpPr>
          <p:cNvPr id="208" name="Google Shape;208;p15"/>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pic>
        <p:nvPicPr>
          <p:cNvPr id="209" name="Google Shape;209;p15"/>
          <p:cNvPicPr preferRelativeResize="0"/>
          <p:nvPr/>
        </p:nvPicPr>
        <p:blipFill rotWithShape="1">
          <a:blip r:embed="rId3">
            <a:alphaModFix/>
          </a:blip>
          <a:srcRect b="0" l="0" r="0" t="0"/>
          <a:stretch/>
        </p:blipFill>
        <p:spPr>
          <a:xfrm>
            <a:off x="152400" y="1436230"/>
            <a:ext cx="8839199" cy="3067261"/>
          </a:xfrm>
          <a:prstGeom prst="rect">
            <a:avLst/>
          </a:prstGeom>
          <a:noFill/>
          <a:ln>
            <a:noFill/>
          </a:ln>
        </p:spPr>
      </p:pic>
      <p:sp>
        <p:nvSpPr>
          <p:cNvPr id="210" name="Google Shape;210;p15"/>
          <p:cNvSpPr txBox="1"/>
          <p:nvPr/>
        </p:nvSpPr>
        <p:spPr>
          <a:xfrm>
            <a:off x="407175"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Predict on the training set.</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6"/>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Out-of-Sample Prediction on Residuals</a:t>
            </a:r>
            <a:endParaRPr/>
          </a:p>
        </p:txBody>
      </p:sp>
      <p:sp>
        <p:nvSpPr>
          <p:cNvPr id="216" name="Google Shape;216;p16"/>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pic>
        <p:nvPicPr>
          <p:cNvPr id="217" name="Google Shape;217;p16"/>
          <p:cNvPicPr preferRelativeResize="0"/>
          <p:nvPr/>
        </p:nvPicPr>
        <p:blipFill rotWithShape="1">
          <a:blip r:embed="rId3">
            <a:alphaModFix/>
          </a:blip>
          <a:srcRect b="0" l="0" r="0" t="0"/>
          <a:stretch/>
        </p:blipFill>
        <p:spPr>
          <a:xfrm>
            <a:off x="152400" y="1456305"/>
            <a:ext cx="8839199" cy="3010522"/>
          </a:xfrm>
          <a:prstGeom prst="rect">
            <a:avLst/>
          </a:prstGeom>
          <a:noFill/>
          <a:ln>
            <a:noFill/>
          </a:ln>
        </p:spPr>
      </p:pic>
      <p:sp>
        <p:nvSpPr>
          <p:cNvPr id="218" name="Google Shape;218;p16"/>
          <p:cNvSpPr txBox="1"/>
          <p:nvPr/>
        </p:nvSpPr>
        <p:spPr>
          <a:xfrm>
            <a:off x="407175"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Predict on the test set.</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7"/>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Overall Prediction</a:t>
            </a:r>
            <a:endParaRPr/>
          </a:p>
        </p:txBody>
      </p:sp>
      <p:sp>
        <p:nvSpPr>
          <p:cNvPr id="224" name="Google Shape;224;p17"/>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25" name="Google Shape;225;p17"/>
          <p:cNvSpPr txBox="1"/>
          <p:nvPr/>
        </p:nvSpPr>
        <p:spPr>
          <a:xfrm>
            <a:off x="407175"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We add back the trend and the seasonality and then make the overall prediction.</a:t>
            </a:r>
            <a:endParaRPr b="0" i="0" sz="1400" u="none" cap="none" strike="noStrike">
              <a:solidFill>
                <a:srgbClr val="000000"/>
              </a:solidFill>
              <a:latin typeface="Montserrat"/>
              <a:ea typeface="Montserrat"/>
              <a:cs typeface="Montserrat"/>
              <a:sym typeface="Montserrat"/>
            </a:endParaRPr>
          </a:p>
        </p:txBody>
      </p:sp>
      <p:pic>
        <p:nvPicPr>
          <p:cNvPr id="226" name="Google Shape;226;p17"/>
          <p:cNvPicPr preferRelativeResize="0"/>
          <p:nvPr/>
        </p:nvPicPr>
        <p:blipFill rotWithShape="1">
          <a:blip r:embed="rId3">
            <a:alphaModFix/>
          </a:blip>
          <a:srcRect b="0" l="0" r="0" t="0"/>
          <a:stretch/>
        </p:blipFill>
        <p:spPr>
          <a:xfrm>
            <a:off x="152400" y="1435400"/>
            <a:ext cx="8839202" cy="304123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8"/>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Observations</a:t>
            </a:r>
            <a:endParaRPr/>
          </a:p>
        </p:txBody>
      </p:sp>
      <p:sp>
        <p:nvSpPr>
          <p:cNvPr id="232" name="Google Shape;232;p18"/>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33" name="Google Shape;233;p18"/>
          <p:cNvSpPr txBox="1"/>
          <p:nvPr/>
        </p:nvSpPr>
        <p:spPr>
          <a:xfrm>
            <a:off x="407175" y="1645725"/>
            <a:ext cx="8466900" cy="1693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The in-sample prediction is pretty good.</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The out-of-sample prediction does capture the up and down oscillation pattern, but cannot reflect the true range of extreme values.</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The overall prediction looks good, since the influence of trend and seasonality is much stronger than the influence of residuals.</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9"/>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Next Year Forecast on Residuals</a:t>
            </a:r>
            <a:endParaRPr sz="3500"/>
          </a:p>
        </p:txBody>
      </p:sp>
      <p:sp>
        <p:nvSpPr>
          <p:cNvPr id="239" name="Google Shape;239;p19"/>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40" name="Google Shape;240;p19"/>
          <p:cNvSpPr txBox="1"/>
          <p:nvPr/>
        </p:nvSpPr>
        <p:spPr>
          <a:xfrm>
            <a:off x="430200"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We fit our model to the whole residuals data and forecast for the next year.</a:t>
            </a:r>
            <a:endParaRPr b="0" i="0" sz="1400" u="none" cap="none" strike="noStrike">
              <a:solidFill>
                <a:srgbClr val="000000"/>
              </a:solidFill>
              <a:latin typeface="Montserrat"/>
              <a:ea typeface="Montserrat"/>
              <a:cs typeface="Montserrat"/>
              <a:sym typeface="Montserrat"/>
            </a:endParaRPr>
          </a:p>
        </p:txBody>
      </p:sp>
      <p:pic>
        <p:nvPicPr>
          <p:cNvPr id="241" name="Google Shape;241;p19"/>
          <p:cNvPicPr preferRelativeResize="0"/>
          <p:nvPr/>
        </p:nvPicPr>
        <p:blipFill rotWithShape="1">
          <a:blip r:embed="rId3">
            <a:alphaModFix/>
          </a:blip>
          <a:srcRect b="0" l="0" r="0" t="0"/>
          <a:stretch/>
        </p:blipFill>
        <p:spPr>
          <a:xfrm>
            <a:off x="152400" y="1443875"/>
            <a:ext cx="8839200" cy="30783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
          <p:cNvSpPr txBox="1"/>
          <p:nvPr>
            <p:ph type="title"/>
          </p:nvPr>
        </p:nvSpPr>
        <p:spPr>
          <a:xfrm>
            <a:off x="311700" y="587975"/>
            <a:ext cx="6551100" cy="6579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800"/>
              <a:buNone/>
            </a:pPr>
            <a:r>
              <a:rPr lang="en"/>
              <a:t>Outline</a:t>
            </a:r>
            <a:endParaRPr/>
          </a:p>
        </p:txBody>
      </p:sp>
      <p:sp>
        <p:nvSpPr>
          <p:cNvPr id="103" name="Google Shape;103;p2"/>
          <p:cNvSpPr txBox="1"/>
          <p:nvPr>
            <p:ph idx="1" type="body"/>
          </p:nvPr>
        </p:nvSpPr>
        <p:spPr>
          <a:xfrm>
            <a:off x="522250" y="1638900"/>
            <a:ext cx="6551100" cy="22467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SzPts val="1800"/>
              <a:buNone/>
            </a:pPr>
            <a:r>
              <a:rPr lang="en"/>
              <a:t>Part 1  </a:t>
            </a:r>
            <a:r>
              <a:rPr lang="en">
                <a:solidFill>
                  <a:schemeClr val="dk2"/>
                </a:solidFill>
              </a:rPr>
              <a:t>Get the Data &amp; Prepare the Data</a:t>
            </a:r>
            <a:endParaRPr/>
          </a:p>
          <a:p>
            <a:pPr indent="0" lvl="0" marL="0" rtl="0" algn="l">
              <a:lnSpc>
                <a:spcPct val="125000"/>
              </a:lnSpc>
              <a:spcBef>
                <a:spcPts val="1000"/>
              </a:spcBef>
              <a:spcAft>
                <a:spcPts val="0"/>
              </a:spcAft>
              <a:buSzPts val="1800"/>
              <a:buNone/>
            </a:pPr>
            <a:r>
              <a:rPr lang="en"/>
              <a:t>Part 2  Model Selection</a:t>
            </a:r>
            <a:endParaRPr/>
          </a:p>
          <a:p>
            <a:pPr indent="0" lvl="0" marL="0" rtl="0" algn="l">
              <a:lnSpc>
                <a:spcPct val="125000"/>
              </a:lnSpc>
              <a:spcBef>
                <a:spcPts val="1000"/>
              </a:spcBef>
              <a:spcAft>
                <a:spcPts val="1000"/>
              </a:spcAft>
              <a:buSzPts val="1800"/>
              <a:buNone/>
            </a:pPr>
            <a:r>
              <a:rPr lang="en"/>
              <a:t>Part 3  Predict &amp; Forecast</a:t>
            </a:r>
            <a:endParaRPr/>
          </a:p>
        </p:txBody>
      </p:sp>
      <p:sp>
        <p:nvSpPr>
          <p:cNvPr id="104" name="Google Shape;104;p2"/>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0</a:t>
            </a:r>
            <a:endParaRPr b="1" i="0" sz="700" u="none" cap="none" strike="noStrike">
              <a:solidFill>
                <a:srgbClr val="9A6AB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Next Year Forecast on Seasonality</a:t>
            </a:r>
            <a:endParaRPr sz="3500"/>
          </a:p>
        </p:txBody>
      </p:sp>
      <p:sp>
        <p:nvSpPr>
          <p:cNvPr id="247" name="Google Shape;247;p20"/>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48" name="Google Shape;248;p20"/>
          <p:cNvSpPr txBox="1"/>
          <p:nvPr/>
        </p:nvSpPr>
        <p:spPr>
          <a:xfrm>
            <a:off x="430200"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We first take a look at the seasonality data.</a:t>
            </a:r>
            <a:endParaRPr b="0" i="0" sz="1400" u="none" cap="none" strike="noStrike">
              <a:solidFill>
                <a:srgbClr val="000000"/>
              </a:solidFill>
              <a:latin typeface="Montserrat"/>
              <a:ea typeface="Montserrat"/>
              <a:cs typeface="Montserrat"/>
              <a:sym typeface="Montserrat"/>
            </a:endParaRPr>
          </a:p>
        </p:txBody>
      </p:sp>
      <p:pic>
        <p:nvPicPr>
          <p:cNvPr id="249" name="Google Shape;249;p20"/>
          <p:cNvPicPr preferRelativeResize="0"/>
          <p:nvPr/>
        </p:nvPicPr>
        <p:blipFill rotWithShape="1">
          <a:blip r:embed="rId3">
            <a:alphaModFix/>
          </a:blip>
          <a:srcRect b="0" l="0" r="0" t="0"/>
          <a:stretch/>
        </p:blipFill>
        <p:spPr>
          <a:xfrm>
            <a:off x="1266250" y="1655975"/>
            <a:ext cx="3305741" cy="3335125"/>
          </a:xfrm>
          <a:prstGeom prst="rect">
            <a:avLst/>
          </a:prstGeom>
          <a:noFill/>
          <a:ln>
            <a:noFill/>
          </a:ln>
        </p:spPr>
      </p:pic>
      <p:pic>
        <p:nvPicPr>
          <p:cNvPr id="250" name="Google Shape;250;p20"/>
          <p:cNvPicPr preferRelativeResize="0"/>
          <p:nvPr/>
        </p:nvPicPr>
        <p:blipFill rotWithShape="1">
          <a:blip r:embed="rId4">
            <a:alphaModFix/>
          </a:blip>
          <a:srcRect b="0" l="0" r="0" t="0"/>
          <a:stretch/>
        </p:blipFill>
        <p:spPr>
          <a:xfrm>
            <a:off x="4808916" y="1655975"/>
            <a:ext cx="3231366" cy="3335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Next Year Forecast on Seasonality</a:t>
            </a:r>
            <a:endParaRPr sz="3500"/>
          </a:p>
        </p:txBody>
      </p:sp>
      <p:sp>
        <p:nvSpPr>
          <p:cNvPr id="256" name="Google Shape;256;p21"/>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57" name="Google Shape;257;p21"/>
          <p:cNvSpPr txBox="1"/>
          <p:nvPr/>
        </p:nvSpPr>
        <p:spPr>
          <a:xfrm>
            <a:off x="430200"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The forecast of seasonality is identical to the seasonality of previous years.</a:t>
            </a:r>
            <a:endParaRPr b="0" i="0" sz="1400" u="none" cap="none" strike="noStrike">
              <a:solidFill>
                <a:srgbClr val="000000"/>
              </a:solidFill>
              <a:latin typeface="Montserrat"/>
              <a:ea typeface="Montserrat"/>
              <a:cs typeface="Montserrat"/>
              <a:sym typeface="Montserrat"/>
            </a:endParaRPr>
          </a:p>
        </p:txBody>
      </p:sp>
      <p:pic>
        <p:nvPicPr>
          <p:cNvPr id="258" name="Google Shape;258;p21"/>
          <p:cNvPicPr preferRelativeResize="0"/>
          <p:nvPr/>
        </p:nvPicPr>
        <p:blipFill rotWithShape="1">
          <a:blip r:embed="rId3">
            <a:alphaModFix/>
          </a:blip>
          <a:srcRect b="0" l="0" r="0" t="0"/>
          <a:stretch/>
        </p:blipFill>
        <p:spPr>
          <a:xfrm>
            <a:off x="152400" y="1422650"/>
            <a:ext cx="8839200" cy="311797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Next Year Forecast on Trend</a:t>
            </a:r>
            <a:endParaRPr sz="3500"/>
          </a:p>
        </p:txBody>
      </p:sp>
      <p:sp>
        <p:nvSpPr>
          <p:cNvPr id="264" name="Google Shape;264;p22"/>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65" name="Google Shape;265;p22"/>
          <p:cNvSpPr txBox="1"/>
          <p:nvPr/>
        </p:nvSpPr>
        <p:spPr>
          <a:xfrm>
            <a:off x="430200" y="1043650"/>
            <a:ext cx="81879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We’ve tried 1st, 2nd, 3rd, and 4th order polynomial regression.</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The 2nd order polynomial regression fits the best.</a:t>
            </a:r>
            <a:endParaRPr b="0" i="0" sz="1400" u="none" cap="none" strike="noStrike">
              <a:solidFill>
                <a:srgbClr val="000000"/>
              </a:solidFill>
              <a:latin typeface="Montserrat"/>
              <a:ea typeface="Montserrat"/>
              <a:cs typeface="Montserrat"/>
              <a:sym typeface="Montserrat"/>
            </a:endParaRPr>
          </a:p>
        </p:txBody>
      </p:sp>
      <p:pic>
        <p:nvPicPr>
          <p:cNvPr id="266" name="Google Shape;266;p22"/>
          <p:cNvPicPr preferRelativeResize="0"/>
          <p:nvPr/>
        </p:nvPicPr>
        <p:blipFill rotWithShape="1">
          <a:blip r:embed="rId3">
            <a:alphaModFix/>
          </a:blip>
          <a:srcRect b="0" l="0" r="0" t="0"/>
          <a:stretch/>
        </p:blipFill>
        <p:spPr>
          <a:xfrm>
            <a:off x="152400" y="1574450"/>
            <a:ext cx="8839198" cy="30473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Next Year Forecast on Trend</a:t>
            </a:r>
            <a:endParaRPr sz="3500"/>
          </a:p>
        </p:txBody>
      </p:sp>
      <p:sp>
        <p:nvSpPr>
          <p:cNvPr id="272" name="Google Shape;272;p23"/>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73" name="Google Shape;273;p23"/>
          <p:cNvSpPr txBox="1"/>
          <p:nvPr/>
        </p:nvSpPr>
        <p:spPr>
          <a:xfrm>
            <a:off x="430200"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We make forecast of the trend based on the 2nd order polynomial regression.</a:t>
            </a:r>
            <a:endParaRPr b="0" i="0" sz="1400" u="none" cap="none" strike="noStrike">
              <a:solidFill>
                <a:srgbClr val="000000"/>
              </a:solidFill>
              <a:latin typeface="Montserrat"/>
              <a:ea typeface="Montserrat"/>
              <a:cs typeface="Montserrat"/>
              <a:sym typeface="Montserrat"/>
            </a:endParaRPr>
          </a:p>
        </p:txBody>
      </p:sp>
      <p:pic>
        <p:nvPicPr>
          <p:cNvPr id="274" name="Google Shape;274;p23"/>
          <p:cNvPicPr preferRelativeResize="0"/>
          <p:nvPr/>
        </p:nvPicPr>
        <p:blipFill rotWithShape="1">
          <a:blip r:embed="rId3">
            <a:alphaModFix/>
          </a:blip>
          <a:srcRect b="0" l="0" r="0" t="0"/>
          <a:stretch/>
        </p:blipFill>
        <p:spPr>
          <a:xfrm>
            <a:off x="152400" y="1422675"/>
            <a:ext cx="8839202" cy="307066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1bf70c8cef_1_0"/>
          <p:cNvSpPr txBox="1"/>
          <p:nvPr>
            <p:ph type="title"/>
          </p:nvPr>
        </p:nvSpPr>
        <p:spPr>
          <a:xfrm>
            <a:off x="311700" y="530680"/>
            <a:ext cx="842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Jump in the Trend</a:t>
            </a:r>
            <a:endParaRPr/>
          </a:p>
        </p:txBody>
      </p:sp>
      <p:sp>
        <p:nvSpPr>
          <p:cNvPr id="280" name="Google Shape;280;g11bf70c8cef_1_0"/>
          <p:cNvSpPr txBox="1"/>
          <p:nvPr/>
        </p:nvSpPr>
        <p:spPr>
          <a:xfrm>
            <a:off x="579325" y="1383700"/>
            <a:ext cx="7902300" cy="312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latin typeface="Montserrat"/>
                <a:ea typeface="Montserrat"/>
                <a:cs typeface="Montserrat"/>
                <a:sym typeface="Montserrat"/>
              </a:rPr>
              <a:t>Production of the natural gas in the U.S. spiked during 2016-2020. Production of gas reached a peak in Jan 2020, causing decrease in natural gas price and high demands over the past few years. The jump of the natural gas consumption in the trend between 2019 and 2020 is caused by the price drop.</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0" lvl="0" marL="0" rtl="0" algn="l">
              <a:lnSpc>
                <a:spcPct val="115000"/>
              </a:lnSpc>
              <a:spcBef>
                <a:spcPts val="0"/>
              </a:spcBef>
              <a:spcAft>
                <a:spcPts val="0"/>
              </a:spcAft>
              <a:buNone/>
            </a:pPr>
            <a:r>
              <a:rPr lang="en">
                <a:latin typeface="Montserrat"/>
                <a:ea typeface="Montserrat"/>
                <a:cs typeface="Montserrat"/>
                <a:sym typeface="Montserrat"/>
              </a:rPr>
              <a:t>After 2020, the production of the natural gas dropped due to COVID pandemic and, as a result, leading to higher prices and lower demands. We observe from the graph that consumption of natural gas has slumped after 2020. </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0" lvl="0" marL="0" rtl="0" algn="l">
              <a:lnSpc>
                <a:spcPct val="115000"/>
              </a:lnSpc>
              <a:spcBef>
                <a:spcPts val="0"/>
              </a:spcBef>
              <a:spcAft>
                <a:spcPts val="0"/>
              </a:spcAft>
              <a:buNone/>
            </a:pPr>
            <a:r>
              <a:rPr lang="en">
                <a:latin typeface="Montserrat"/>
                <a:ea typeface="Montserrat"/>
                <a:cs typeface="Montserrat"/>
                <a:sym typeface="Montserrat"/>
              </a:rPr>
              <a:t>If, in a hypothetical world, there is no pandemic, then given the analysis above, we might expect the natural gas consumption to continuously grow.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id="281" name="Google Shape;281;g11bf70c8cef_1_0"/>
          <p:cNvPicPr preferRelativeResize="0"/>
          <p:nvPr/>
        </p:nvPicPr>
        <p:blipFill rotWithShape="1">
          <a:blip r:embed="rId3">
            <a:alphaModFix/>
          </a:blip>
          <a:srcRect b="0" l="0" r="0" t="0"/>
          <a:stretch/>
        </p:blipFill>
        <p:spPr>
          <a:xfrm>
            <a:off x="5072600" y="90825"/>
            <a:ext cx="3965175" cy="1377475"/>
          </a:xfrm>
          <a:prstGeom prst="rect">
            <a:avLst/>
          </a:prstGeom>
          <a:noFill/>
          <a:ln>
            <a:noFill/>
          </a:ln>
        </p:spPr>
      </p:pic>
      <p:sp>
        <p:nvSpPr>
          <p:cNvPr id="282" name="Google Shape;282;g11bf70c8cef_1_0"/>
          <p:cNvSpPr/>
          <p:nvPr/>
        </p:nvSpPr>
        <p:spPr>
          <a:xfrm>
            <a:off x="8345400" y="193025"/>
            <a:ext cx="272400" cy="3975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4"/>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Overall Forecast</a:t>
            </a:r>
            <a:endParaRPr/>
          </a:p>
        </p:txBody>
      </p:sp>
      <p:sp>
        <p:nvSpPr>
          <p:cNvPr id="288" name="Google Shape;288;p24"/>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3</a:t>
            </a:r>
            <a:endParaRPr b="1" i="0" sz="700" u="none" cap="none" strike="noStrike">
              <a:solidFill>
                <a:srgbClr val="9A6ABA"/>
              </a:solidFill>
              <a:latin typeface="Montserrat"/>
              <a:ea typeface="Montserrat"/>
              <a:cs typeface="Montserrat"/>
              <a:sym typeface="Montserrat"/>
            </a:endParaRPr>
          </a:p>
        </p:txBody>
      </p:sp>
      <p:sp>
        <p:nvSpPr>
          <p:cNvPr id="289" name="Google Shape;289;p24"/>
          <p:cNvSpPr txBox="1"/>
          <p:nvPr/>
        </p:nvSpPr>
        <p:spPr>
          <a:xfrm>
            <a:off x="407175" y="1103375"/>
            <a:ext cx="81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  We add the forecast of residuals, seasonality, and trend all together.</a:t>
            </a:r>
            <a:endParaRPr b="0" i="0" sz="1400" u="none" cap="none" strike="noStrike">
              <a:solidFill>
                <a:srgbClr val="000000"/>
              </a:solidFill>
              <a:latin typeface="Montserrat"/>
              <a:ea typeface="Montserrat"/>
              <a:cs typeface="Montserrat"/>
              <a:sym typeface="Montserrat"/>
            </a:endParaRPr>
          </a:p>
        </p:txBody>
      </p:sp>
      <p:pic>
        <p:nvPicPr>
          <p:cNvPr id="290" name="Google Shape;290;p24"/>
          <p:cNvPicPr preferRelativeResize="0"/>
          <p:nvPr/>
        </p:nvPicPr>
        <p:blipFill rotWithShape="1">
          <a:blip r:embed="rId3">
            <a:alphaModFix/>
          </a:blip>
          <a:srcRect b="0" l="0" r="0" t="0"/>
          <a:stretch/>
        </p:blipFill>
        <p:spPr>
          <a:xfrm>
            <a:off x="152400" y="1401450"/>
            <a:ext cx="8839203" cy="304627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1bf70c8cef_1_8"/>
          <p:cNvSpPr txBox="1"/>
          <p:nvPr>
            <p:ph type="title"/>
          </p:nvPr>
        </p:nvSpPr>
        <p:spPr>
          <a:xfrm>
            <a:off x="311700" y="530680"/>
            <a:ext cx="8424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Thoughts</a:t>
            </a:r>
            <a:endParaRPr/>
          </a:p>
        </p:txBody>
      </p:sp>
      <p:sp>
        <p:nvSpPr>
          <p:cNvPr id="296" name="Google Shape;296;g11bf70c8cef_1_8"/>
          <p:cNvSpPr txBox="1"/>
          <p:nvPr/>
        </p:nvSpPr>
        <p:spPr>
          <a:xfrm>
            <a:off x="406400" y="1328475"/>
            <a:ext cx="654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297" name="Google Shape;297;g11bf70c8cef_1_8"/>
          <p:cNvSpPr txBox="1"/>
          <p:nvPr/>
        </p:nvSpPr>
        <p:spPr>
          <a:xfrm>
            <a:off x="369100" y="1129325"/>
            <a:ext cx="7983000" cy="36219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The U.S. total natural gas consumption has clear trend and seasonality.</a:t>
            </a:r>
            <a:endParaRPr>
              <a:latin typeface="Montserrat"/>
              <a:ea typeface="Montserrat"/>
              <a:cs typeface="Montserrat"/>
              <a:sym typeface="Montserrat"/>
            </a:endParaRPr>
          </a:p>
          <a:p>
            <a:pPr indent="0" lvl="0" marL="45720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We used ADF test to evaluate the stationarity of raw data, and we found that the raw data is not stationary.</a:t>
            </a:r>
            <a:endParaRPr>
              <a:latin typeface="Montserrat"/>
              <a:ea typeface="Montserrat"/>
              <a:cs typeface="Montserrat"/>
              <a:sym typeface="Montserrat"/>
            </a:endParaRPr>
          </a:p>
          <a:p>
            <a:pPr indent="0" lvl="0" marL="45720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We used the seasonal decomposition to address the problem of non-stationary.</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The decomposition results show a clear seasonal component with a cycle of 12 months.</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ARMA(8,4) model gives us the best out-of-sample </a:t>
            </a:r>
            <a:r>
              <a:rPr lang="en">
                <a:latin typeface="Montserrat"/>
                <a:ea typeface="Montserrat"/>
                <a:cs typeface="Montserrat"/>
                <a:sym typeface="Montserrat"/>
              </a:rPr>
              <a:t>performance</a:t>
            </a:r>
            <a:r>
              <a:rPr lang="en">
                <a:latin typeface="Montserrat"/>
                <a:ea typeface="Montserrat"/>
                <a:cs typeface="Montserrat"/>
                <a:sym typeface="Montserrat"/>
              </a:rPr>
              <a:t>.</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Char char="●"/>
            </a:pPr>
            <a:r>
              <a:rPr lang="en">
                <a:latin typeface="Montserrat"/>
                <a:ea typeface="Montserrat"/>
                <a:cs typeface="Montserrat"/>
                <a:sym typeface="Montserrat"/>
              </a:rPr>
              <a:t>The jump in the trend between 2019 and 2020 may cause the forecast in trend is higher than the future </a:t>
            </a:r>
            <a:r>
              <a:rPr lang="en">
                <a:latin typeface="Montserrat"/>
                <a:ea typeface="Montserrat"/>
                <a:cs typeface="Montserrat"/>
                <a:sym typeface="Montserrat"/>
              </a:rPr>
              <a:t>actual value.</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3"/>
          <p:cNvSpPr txBox="1"/>
          <p:nvPr>
            <p:ph type="title"/>
          </p:nvPr>
        </p:nvSpPr>
        <p:spPr>
          <a:xfrm>
            <a:off x="785825" y="1302300"/>
            <a:ext cx="7584600" cy="25389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SzPts val="3600"/>
              <a:buNone/>
            </a:pPr>
            <a:r>
              <a:rPr lang="en"/>
              <a:t>Get the Data</a:t>
            </a:r>
            <a:endParaRPr/>
          </a:p>
          <a:p>
            <a:pPr indent="0" lvl="0" marL="0" rtl="0" algn="ctr">
              <a:lnSpc>
                <a:spcPct val="80000"/>
              </a:lnSpc>
              <a:spcBef>
                <a:spcPts val="0"/>
              </a:spcBef>
              <a:spcAft>
                <a:spcPts val="0"/>
              </a:spcAft>
              <a:buSzPts val="3600"/>
              <a:buNone/>
            </a:pPr>
            <a:r>
              <a:rPr lang="en"/>
              <a:t>&amp;</a:t>
            </a:r>
            <a:endParaRPr/>
          </a:p>
          <a:p>
            <a:pPr indent="0" lvl="0" marL="0" rtl="0" algn="ctr">
              <a:lnSpc>
                <a:spcPct val="80000"/>
              </a:lnSpc>
              <a:spcBef>
                <a:spcPts val="0"/>
              </a:spcBef>
              <a:spcAft>
                <a:spcPts val="0"/>
              </a:spcAft>
              <a:buSzPts val="3600"/>
              <a:buNone/>
            </a:pPr>
            <a:r>
              <a:rPr lang="en"/>
              <a:t>Prepare the Data</a:t>
            </a:r>
            <a:endParaRPr/>
          </a:p>
        </p:txBody>
      </p:sp>
      <p:sp>
        <p:nvSpPr>
          <p:cNvPr id="110" name="Google Shape;110;p3"/>
          <p:cNvSpPr txBox="1"/>
          <p:nvPr/>
        </p:nvSpPr>
        <p:spPr>
          <a:xfrm>
            <a:off x="3793600" y="817178"/>
            <a:ext cx="1556700" cy="2982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rgbClr val="000000"/>
              </a:buClr>
              <a:buSzPts val="900"/>
              <a:buFont typeface="Arial"/>
              <a:buNone/>
            </a:pPr>
            <a:r>
              <a:rPr b="0" i="0" lang="en" sz="900" u="none" cap="none" strike="noStrike">
                <a:solidFill>
                  <a:srgbClr val="57068C"/>
                </a:solidFill>
                <a:latin typeface="Montserrat ExtraBold"/>
                <a:ea typeface="Montserrat ExtraBold"/>
                <a:cs typeface="Montserrat ExtraBold"/>
                <a:sym typeface="Montserrat ExtraBold"/>
              </a:rPr>
              <a:t>P A R T   0 1</a:t>
            </a:r>
            <a:endParaRPr b="0" i="0" sz="900" u="none" cap="none" strike="noStrike">
              <a:solidFill>
                <a:srgbClr val="57068C"/>
              </a:solidFill>
              <a:latin typeface="Montserrat ExtraBold"/>
              <a:ea typeface="Montserrat ExtraBold"/>
              <a:cs typeface="Montserrat ExtraBold"/>
              <a:sym typeface="Montserrat ExtraBold"/>
            </a:endParaRPr>
          </a:p>
        </p:txBody>
      </p:sp>
      <p:cxnSp>
        <p:nvCxnSpPr>
          <p:cNvPr id="111" name="Google Shape;111;p3"/>
          <p:cNvCxnSpPr/>
          <p:nvPr/>
        </p:nvCxnSpPr>
        <p:spPr>
          <a:xfrm>
            <a:off x="4231926" y="1084298"/>
            <a:ext cx="692400" cy="0"/>
          </a:xfrm>
          <a:prstGeom prst="straightConnector1">
            <a:avLst/>
          </a:prstGeom>
          <a:noFill/>
          <a:ln cap="flat" cmpd="sng" w="9525">
            <a:solidFill>
              <a:srgbClr val="57068C"/>
            </a:solidFill>
            <a:prstDash val="solid"/>
            <a:round/>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4"/>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Get the Data</a:t>
            </a:r>
            <a:endParaRPr/>
          </a:p>
        </p:txBody>
      </p:sp>
      <p:sp>
        <p:nvSpPr>
          <p:cNvPr id="117" name="Google Shape;117;p4"/>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1</a:t>
            </a:r>
            <a:endParaRPr b="1" i="0" sz="700" u="none" cap="none" strike="noStrike">
              <a:solidFill>
                <a:srgbClr val="9A6ABA"/>
              </a:solidFill>
              <a:latin typeface="Montserrat"/>
              <a:ea typeface="Montserrat"/>
              <a:cs typeface="Montserrat"/>
              <a:sym typeface="Montserrat"/>
            </a:endParaRPr>
          </a:p>
        </p:txBody>
      </p:sp>
      <p:sp>
        <p:nvSpPr>
          <p:cNvPr id="118" name="Google Shape;118;p4"/>
          <p:cNvSpPr txBox="1"/>
          <p:nvPr/>
        </p:nvSpPr>
        <p:spPr>
          <a:xfrm>
            <a:off x="407175" y="1103375"/>
            <a:ext cx="8187900" cy="1046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Original Data: </a:t>
            </a:r>
            <a:r>
              <a:rPr lang="en">
                <a:latin typeface="Montserrat"/>
                <a:ea typeface="Montserrat"/>
                <a:cs typeface="Montserrat"/>
                <a:sym typeface="Montserrat"/>
              </a:rPr>
              <a:t>M</a:t>
            </a:r>
            <a:r>
              <a:rPr b="0" i="0" lang="en" sz="1400" u="none" cap="none" strike="noStrike">
                <a:solidFill>
                  <a:srgbClr val="000000"/>
                </a:solidFill>
                <a:latin typeface="Montserrat"/>
                <a:ea typeface="Montserrat"/>
                <a:cs typeface="Montserrat"/>
                <a:sym typeface="Montserrat"/>
              </a:rPr>
              <a:t>onthly </a:t>
            </a:r>
            <a:r>
              <a:rPr lang="en">
                <a:latin typeface="Montserrat"/>
                <a:ea typeface="Montserrat"/>
                <a:cs typeface="Montserrat"/>
                <a:sym typeface="Montserrat"/>
              </a:rPr>
              <a:t>U.S. total natural gas consumption </a:t>
            </a:r>
            <a:r>
              <a:rPr b="0" i="0" lang="en" sz="1400" u="none" cap="none" strike="noStrike">
                <a:solidFill>
                  <a:srgbClr val="000000"/>
                </a:solidFill>
                <a:latin typeface="Montserrat"/>
                <a:ea typeface="Montserrat"/>
                <a:cs typeface="Montserrat"/>
                <a:sym typeface="Montserrat"/>
              </a:rPr>
              <a:t>from 1973 January to 2021 December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Data Source: U.S. Energy Information Administration</a:t>
            </a:r>
            <a:endParaRPr b="0" i="0" sz="1400" u="none" cap="none" strike="noStrike">
              <a:solidFill>
                <a:srgbClr val="000000"/>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400"/>
              <a:buFont typeface="Arial"/>
              <a:buNone/>
            </a:pPr>
            <a:r>
              <a:rPr b="0" i="0" lang="en" sz="1400" u="sng" cap="none" strike="noStrike">
                <a:solidFill>
                  <a:schemeClr val="hlink"/>
                </a:solidFill>
                <a:latin typeface="Montserrat"/>
                <a:ea typeface="Montserrat"/>
                <a:cs typeface="Montserrat"/>
                <a:sym typeface="Montserrat"/>
                <a:hlinkClick r:id="rId3"/>
              </a:rPr>
              <a:t>https://www.eia.gov/totalenergy/data/monthly/</a:t>
            </a:r>
            <a:endParaRPr b="0" i="0" sz="1400" u="none" cap="none" strike="noStrike">
              <a:solidFill>
                <a:srgbClr val="000000"/>
              </a:solidFill>
              <a:latin typeface="Montserrat"/>
              <a:ea typeface="Montserrat"/>
              <a:cs typeface="Montserrat"/>
              <a:sym typeface="Montserrat"/>
            </a:endParaRPr>
          </a:p>
        </p:txBody>
      </p:sp>
      <p:pic>
        <p:nvPicPr>
          <p:cNvPr id="119" name="Google Shape;119;p4"/>
          <p:cNvPicPr preferRelativeResize="0"/>
          <p:nvPr/>
        </p:nvPicPr>
        <p:blipFill rotWithShape="1">
          <a:blip r:embed="rId4">
            <a:alphaModFix/>
          </a:blip>
          <a:srcRect b="0" l="0" r="0" t="0"/>
          <a:stretch/>
        </p:blipFill>
        <p:spPr>
          <a:xfrm>
            <a:off x="1243450" y="2232900"/>
            <a:ext cx="7448548" cy="2688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5"/>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Check Stationarity of the Data</a:t>
            </a:r>
            <a:endParaRPr/>
          </a:p>
        </p:txBody>
      </p:sp>
      <p:sp>
        <p:nvSpPr>
          <p:cNvPr id="125" name="Google Shape;125;p5"/>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1</a:t>
            </a:r>
            <a:endParaRPr b="1" i="0" sz="700" u="none" cap="none" strike="noStrike">
              <a:solidFill>
                <a:srgbClr val="9A6ABA"/>
              </a:solidFill>
              <a:latin typeface="Montserrat"/>
              <a:ea typeface="Montserrat"/>
              <a:cs typeface="Montserrat"/>
              <a:sym typeface="Montserrat"/>
            </a:endParaRPr>
          </a:p>
        </p:txBody>
      </p:sp>
      <p:sp>
        <p:nvSpPr>
          <p:cNvPr id="126" name="Google Shape;126;p5"/>
          <p:cNvSpPr txBox="1"/>
          <p:nvPr/>
        </p:nvSpPr>
        <p:spPr>
          <a:xfrm>
            <a:off x="407175" y="1255775"/>
            <a:ext cx="8187900" cy="615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Stationarity test on observed data: Apply augmented Dickey–Fuller test (ADF)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Null hypothesis: Series is non-stationary</a:t>
            </a:r>
            <a:endParaRPr b="0" i="0" sz="1400" u="none" cap="none" strike="noStrike">
              <a:solidFill>
                <a:srgbClr val="000000"/>
              </a:solidFill>
              <a:latin typeface="Montserrat"/>
              <a:ea typeface="Montserrat"/>
              <a:cs typeface="Montserrat"/>
              <a:sym typeface="Montserrat"/>
            </a:endParaRPr>
          </a:p>
        </p:txBody>
      </p:sp>
      <p:sp>
        <p:nvSpPr>
          <p:cNvPr id="127" name="Google Shape;127;p5"/>
          <p:cNvSpPr txBox="1"/>
          <p:nvPr/>
        </p:nvSpPr>
        <p:spPr>
          <a:xfrm>
            <a:off x="472500" y="3050525"/>
            <a:ext cx="8187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Since p-value is larger than threshold 0.05: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Fail to reject the null hypothesis.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Time series is </a:t>
            </a:r>
            <a:r>
              <a:rPr b="1" i="0" lang="en" sz="1400" u="none" cap="none" strike="noStrike">
                <a:solidFill>
                  <a:schemeClr val="dk1"/>
                </a:solidFill>
                <a:latin typeface="Montserrat"/>
                <a:ea typeface="Montserrat"/>
                <a:cs typeface="Montserrat"/>
                <a:sym typeface="Montserrat"/>
              </a:rPr>
              <a:t>non-stationary</a:t>
            </a:r>
            <a:r>
              <a:rPr b="0" i="0" lang="en"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p:txBody>
      </p:sp>
      <p:pic>
        <p:nvPicPr>
          <p:cNvPr id="128" name="Google Shape;128;p5"/>
          <p:cNvPicPr preferRelativeResize="0"/>
          <p:nvPr/>
        </p:nvPicPr>
        <p:blipFill rotWithShape="1">
          <a:blip r:embed="rId3">
            <a:alphaModFix/>
          </a:blip>
          <a:srcRect b="0" l="0" r="0" t="0"/>
          <a:stretch/>
        </p:blipFill>
        <p:spPr>
          <a:xfrm>
            <a:off x="1108425" y="2125025"/>
            <a:ext cx="2200275" cy="409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6"/>
          <p:cNvSpPr txBox="1"/>
          <p:nvPr>
            <p:ph type="title"/>
          </p:nvPr>
        </p:nvSpPr>
        <p:spPr>
          <a:xfrm>
            <a:off x="311700" y="3782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Decomposition</a:t>
            </a:r>
            <a:endParaRPr/>
          </a:p>
        </p:txBody>
      </p:sp>
      <p:sp>
        <p:nvSpPr>
          <p:cNvPr id="134" name="Google Shape;134;p6"/>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1</a:t>
            </a:r>
            <a:endParaRPr b="1" i="0" sz="700" u="none" cap="none" strike="noStrike">
              <a:solidFill>
                <a:srgbClr val="9A6ABA"/>
              </a:solidFill>
              <a:latin typeface="Montserrat"/>
              <a:ea typeface="Montserrat"/>
              <a:cs typeface="Montserrat"/>
              <a:sym typeface="Montserrat"/>
            </a:endParaRPr>
          </a:p>
        </p:txBody>
      </p:sp>
      <p:pic>
        <p:nvPicPr>
          <p:cNvPr id="135" name="Google Shape;135;p6"/>
          <p:cNvPicPr preferRelativeResize="0"/>
          <p:nvPr/>
        </p:nvPicPr>
        <p:blipFill rotWithShape="1">
          <a:blip r:embed="rId3">
            <a:alphaModFix/>
          </a:blip>
          <a:srcRect b="0" l="0" r="0" t="0"/>
          <a:stretch/>
        </p:blipFill>
        <p:spPr>
          <a:xfrm>
            <a:off x="1600200" y="1274975"/>
            <a:ext cx="6937976" cy="1216675"/>
          </a:xfrm>
          <a:prstGeom prst="rect">
            <a:avLst/>
          </a:prstGeom>
          <a:noFill/>
          <a:ln>
            <a:noFill/>
          </a:ln>
        </p:spPr>
      </p:pic>
      <p:pic>
        <p:nvPicPr>
          <p:cNvPr id="136" name="Google Shape;136;p6"/>
          <p:cNvPicPr preferRelativeResize="0"/>
          <p:nvPr/>
        </p:nvPicPr>
        <p:blipFill rotWithShape="1">
          <a:blip r:embed="rId4">
            <a:alphaModFix/>
          </a:blip>
          <a:srcRect b="0" l="0" r="0" t="0"/>
          <a:stretch/>
        </p:blipFill>
        <p:spPr>
          <a:xfrm>
            <a:off x="1524000" y="2496000"/>
            <a:ext cx="7176425" cy="1157050"/>
          </a:xfrm>
          <a:prstGeom prst="rect">
            <a:avLst/>
          </a:prstGeom>
          <a:noFill/>
          <a:ln>
            <a:noFill/>
          </a:ln>
        </p:spPr>
      </p:pic>
      <p:pic>
        <p:nvPicPr>
          <p:cNvPr id="137" name="Google Shape;137;p6"/>
          <p:cNvPicPr preferRelativeResize="0"/>
          <p:nvPr/>
        </p:nvPicPr>
        <p:blipFill rotWithShape="1">
          <a:blip r:embed="rId5">
            <a:alphaModFix/>
          </a:blip>
          <a:srcRect b="0" l="0" r="0" t="0"/>
          <a:stretch/>
        </p:blipFill>
        <p:spPr>
          <a:xfrm>
            <a:off x="1538629" y="3653050"/>
            <a:ext cx="7096949" cy="1292825"/>
          </a:xfrm>
          <a:prstGeom prst="rect">
            <a:avLst/>
          </a:prstGeom>
          <a:noFill/>
          <a:ln>
            <a:noFill/>
          </a:ln>
        </p:spPr>
      </p:pic>
      <p:sp>
        <p:nvSpPr>
          <p:cNvPr id="138" name="Google Shape;138;p6"/>
          <p:cNvSpPr txBox="1"/>
          <p:nvPr/>
        </p:nvSpPr>
        <p:spPr>
          <a:xfrm>
            <a:off x="551450" y="1667575"/>
            <a:ext cx="1086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Seasonal</a:t>
            </a:r>
            <a:endParaRPr b="0" i="0" sz="1400" u="none" cap="none" strike="noStrike">
              <a:solidFill>
                <a:srgbClr val="000000"/>
              </a:solidFill>
              <a:latin typeface="Montserrat"/>
              <a:ea typeface="Montserrat"/>
              <a:cs typeface="Montserrat"/>
              <a:sym typeface="Montserrat"/>
            </a:endParaRPr>
          </a:p>
        </p:txBody>
      </p:sp>
      <p:sp>
        <p:nvSpPr>
          <p:cNvPr id="139" name="Google Shape;139;p6"/>
          <p:cNvSpPr txBox="1"/>
          <p:nvPr/>
        </p:nvSpPr>
        <p:spPr>
          <a:xfrm>
            <a:off x="624225" y="2631975"/>
            <a:ext cx="9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Trend</a:t>
            </a:r>
            <a:endParaRPr b="0" i="0" sz="1400" u="none" cap="none" strike="noStrike">
              <a:solidFill>
                <a:srgbClr val="000000"/>
              </a:solidFill>
              <a:latin typeface="Montserrat"/>
              <a:ea typeface="Montserrat"/>
              <a:cs typeface="Montserrat"/>
              <a:sym typeface="Montserrat"/>
            </a:endParaRPr>
          </a:p>
        </p:txBody>
      </p:sp>
      <p:sp>
        <p:nvSpPr>
          <p:cNvPr id="140" name="Google Shape;140;p6"/>
          <p:cNvSpPr txBox="1"/>
          <p:nvPr/>
        </p:nvSpPr>
        <p:spPr>
          <a:xfrm>
            <a:off x="624225" y="3698775"/>
            <a:ext cx="987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Residual</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7"/>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Check Stationarity of the Residuals</a:t>
            </a:r>
            <a:endParaRPr sz="3500"/>
          </a:p>
        </p:txBody>
      </p:sp>
      <p:sp>
        <p:nvSpPr>
          <p:cNvPr id="146" name="Google Shape;146;p7"/>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1</a:t>
            </a:r>
            <a:endParaRPr b="1" i="0" sz="700" u="none" cap="none" strike="noStrike">
              <a:solidFill>
                <a:srgbClr val="9A6ABA"/>
              </a:solidFill>
              <a:latin typeface="Montserrat"/>
              <a:ea typeface="Montserrat"/>
              <a:cs typeface="Montserrat"/>
              <a:sym typeface="Montserrat"/>
            </a:endParaRPr>
          </a:p>
        </p:txBody>
      </p:sp>
      <p:sp>
        <p:nvSpPr>
          <p:cNvPr id="147" name="Google Shape;147;p7"/>
          <p:cNvSpPr txBox="1"/>
          <p:nvPr/>
        </p:nvSpPr>
        <p:spPr>
          <a:xfrm>
            <a:off x="407175" y="1255775"/>
            <a:ext cx="8187900" cy="400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Stationarity test on residuals: Apply augmented Dickey–Fuller test (ADF) </a:t>
            </a:r>
            <a:endParaRPr b="0" i="0" sz="1400" u="none" cap="none" strike="noStrike">
              <a:solidFill>
                <a:srgbClr val="000000"/>
              </a:solidFill>
              <a:latin typeface="Montserrat"/>
              <a:ea typeface="Montserrat"/>
              <a:cs typeface="Montserrat"/>
              <a:sym typeface="Montserrat"/>
            </a:endParaRPr>
          </a:p>
        </p:txBody>
      </p:sp>
      <p:pic>
        <p:nvPicPr>
          <p:cNvPr id="148" name="Google Shape;148;p7"/>
          <p:cNvPicPr preferRelativeResize="0"/>
          <p:nvPr/>
        </p:nvPicPr>
        <p:blipFill rotWithShape="1">
          <a:blip r:embed="rId3">
            <a:alphaModFix/>
          </a:blip>
          <a:srcRect b="0" l="0" r="0" t="0"/>
          <a:stretch/>
        </p:blipFill>
        <p:spPr>
          <a:xfrm>
            <a:off x="838200" y="1960775"/>
            <a:ext cx="2476500" cy="438150"/>
          </a:xfrm>
          <a:prstGeom prst="rect">
            <a:avLst/>
          </a:prstGeom>
          <a:noFill/>
          <a:ln>
            <a:noFill/>
          </a:ln>
        </p:spPr>
      </p:pic>
      <p:sp>
        <p:nvSpPr>
          <p:cNvPr id="149" name="Google Shape;149;p7"/>
          <p:cNvSpPr txBox="1"/>
          <p:nvPr/>
        </p:nvSpPr>
        <p:spPr>
          <a:xfrm>
            <a:off x="548700" y="3050525"/>
            <a:ext cx="8187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Montserrat"/>
                <a:ea typeface="Montserrat"/>
                <a:cs typeface="Montserrat"/>
                <a:sym typeface="Montserrat"/>
              </a:rPr>
              <a:t>Since p-value is very small: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Reject the null hypothesis. </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Data is </a:t>
            </a:r>
            <a:r>
              <a:rPr b="1" i="0" lang="en" sz="1400" u="none" cap="none" strike="noStrike">
                <a:solidFill>
                  <a:schemeClr val="dk1"/>
                </a:solidFill>
                <a:latin typeface="Montserrat"/>
                <a:ea typeface="Montserrat"/>
                <a:cs typeface="Montserrat"/>
                <a:sym typeface="Montserrat"/>
              </a:rPr>
              <a:t>stationary</a:t>
            </a:r>
            <a:r>
              <a:rPr b="0" i="0" lang="en" sz="1400" u="none" cap="none" strike="noStrike">
                <a:solidFill>
                  <a:srgbClr val="000000"/>
                </a:solidFill>
                <a:latin typeface="Montserrat"/>
                <a:ea typeface="Montserrat"/>
                <a:cs typeface="Montserrat"/>
                <a:sym typeface="Montserrat"/>
              </a:rPr>
              <a:t>.</a:t>
            </a:r>
            <a:endParaRPr b="0" i="0" sz="14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311700" y="530680"/>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sz="3500"/>
              <a:t>Train-Test Split</a:t>
            </a:r>
            <a:endParaRPr sz="3500"/>
          </a:p>
        </p:txBody>
      </p:sp>
      <p:sp>
        <p:nvSpPr>
          <p:cNvPr id="155" name="Google Shape;155;p8"/>
          <p:cNvSpPr txBox="1"/>
          <p:nvPr/>
        </p:nvSpPr>
        <p:spPr>
          <a:xfrm>
            <a:off x="338977" y="253941"/>
            <a:ext cx="2436000" cy="3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rPr b="1" i="0" lang="en" sz="700" u="none" cap="none" strike="noStrike">
                <a:solidFill>
                  <a:srgbClr val="9A6ABA"/>
                </a:solidFill>
                <a:latin typeface="Montserrat"/>
                <a:ea typeface="Montserrat"/>
                <a:cs typeface="Montserrat"/>
                <a:sym typeface="Montserrat"/>
              </a:rPr>
              <a:t>P A R T   0 1</a:t>
            </a:r>
            <a:endParaRPr b="1" i="0" sz="700" u="none" cap="none" strike="noStrike">
              <a:solidFill>
                <a:srgbClr val="9A6ABA"/>
              </a:solidFill>
              <a:latin typeface="Montserrat"/>
              <a:ea typeface="Montserrat"/>
              <a:cs typeface="Montserrat"/>
              <a:sym typeface="Montserrat"/>
            </a:endParaRPr>
          </a:p>
        </p:txBody>
      </p:sp>
      <p:sp>
        <p:nvSpPr>
          <p:cNvPr id="156" name="Google Shape;156;p8"/>
          <p:cNvSpPr txBox="1"/>
          <p:nvPr/>
        </p:nvSpPr>
        <p:spPr>
          <a:xfrm>
            <a:off x="407175" y="1103375"/>
            <a:ext cx="8187900" cy="615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Training: 01/01/1973 - 12/01/2011</a:t>
            </a:r>
            <a:endParaRPr b="0" i="0" sz="1400" u="none" cap="none" strike="noStrike">
              <a:solidFill>
                <a:srgbClr val="000000"/>
              </a:solidFill>
              <a:latin typeface="Montserrat"/>
              <a:ea typeface="Montserrat"/>
              <a:cs typeface="Montserrat"/>
              <a:sym typeface="Montserrat"/>
            </a:endParaRPr>
          </a:p>
          <a:p>
            <a:pPr indent="-317500" lvl="0" marL="457200" marR="0" rtl="0" algn="l">
              <a:lnSpc>
                <a:spcPct val="100000"/>
              </a:lnSpc>
              <a:spcBef>
                <a:spcPts val="0"/>
              </a:spcBef>
              <a:spcAft>
                <a:spcPts val="0"/>
              </a:spcAft>
              <a:buClr>
                <a:srgbClr val="000000"/>
              </a:buClr>
              <a:buSzPts val="1400"/>
              <a:buFont typeface="Montserrat"/>
              <a:buChar char="●"/>
            </a:pPr>
            <a:r>
              <a:rPr b="0" i="0" lang="en" sz="1400" u="none" cap="none" strike="noStrike">
                <a:solidFill>
                  <a:srgbClr val="000000"/>
                </a:solidFill>
                <a:latin typeface="Montserrat"/>
                <a:ea typeface="Montserrat"/>
                <a:cs typeface="Montserrat"/>
                <a:sym typeface="Montserrat"/>
              </a:rPr>
              <a:t>Testing: 01/01/2012 - 12/01/2021</a:t>
            </a:r>
            <a:endParaRPr b="0" i="0" sz="1400" u="none" cap="none" strike="noStrike">
              <a:solidFill>
                <a:srgbClr val="000000"/>
              </a:solidFill>
              <a:latin typeface="Montserrat"/>
              <a:ea typeface="Montserrat"/>
              <a:cs typeface="Montserrat"/>
              <a:sym typeface="Montserrat"/>
            </a:endParaRPr>
          </a:p>
        </p:txBody>
      </p:sp>
      <p:pic>
        <p:nvPicPr>
          <p:cNvPr id="157" name="Google Shape;157;p8"/>
          <p:cNvPicPr preferRelativeResize="0"/>
          <p:nvPr/>
        </p:nvPicPr>
        <p:blipFill rotWithShape="1">
          <a:blip r:embed="rId3">
            <a:alphaModFix/>
          </a:blip>
          <a:srcRect b="0" l="0" r="0" t="0"/>
          <a:stretch/>
        </p:blipFill>
        <p:spPr>
          <a:xfrm>
            <a:off x="533400" y="1859925"/>
            <a:ext cx="7500402" cy="2497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9"/>
          <p:cNvSpPr txBox="1"/>
          <p:nvPr>
            <p:ph type="title"/>
          </p:nvPr>
        </p:nvSpPr>
        <p:spPr>
          <a:xfrm>
            <a:off x="1506000" y="1385509"/>
            <a:ext cx="6131700" cy="16386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SzPts val="3600"/>
              <a:buNone/>
            </a:pPr>
            <a:r>
              <a:rPr lang="en"/>
              <a:t>Model Selection</a:t>
            </a:r>
            <a:endParaRPr/>
          </a:p>
        </p:txBody>
      </p:sp>
      <p:sp>
        <p:nvSpPr>
          <p:cNvPr id="163" name="Google Shape;163;p9"/>
          <p:cNvSpPr txBox="1"/>
          <p:nvPr/>
        </p:nvSpPr>
        <p:spPr>
          <a:xfrm>
            <a:off x="3793600" y="817178"/>
            <a:ext cx="1556700" cy="2982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rgbClr val="000000"/>
              </a:buClr>
              <a:buSzPts val="900"/>
              <a:buFont typeface="Arial"/>
              <a:buNone/>
            </a:pPr>
            <a:r>
              <a:rPr b="0" i="0" lang="en" sz="900" u="none" cap="none" strike="noStrike">
                <a:solidFill>
                  <a:srgbClr val="57068C"/>
                </a:solidFill>
                <a:latin typeface="Montserrat ExtraBold"/>
                <a:ea typeface="Montserrat ExtraBold"/>
                <a:cs typeface="Montserrat ExtraBold"/>
                <a:sym typeface="Montserrat ExtraBold"/>
              </a:rPr>
              <a:t>P A R T   02</a:t>
            </a:r>
            <a:endParaRPr b="0" i="0" sz="900" u="none" cap="none" strike="noStrike">
              <a:solidFill>
                <a:srgbClr val="57068C"/>
              </a:solidFill>
              <a:latin typeface="Montserrat ExtraBold"/>
              <a:ea typeface="Montserrat ExtraBold"/>
              <a:cs typeface="Montserrat ExtraBold"/>
              <a:sym typeface="Montserrat ExtraBold"/>
            </a:endParaRPr>
          </a:p>
        </p:txBody>
      </p:sp>
      <p:cxnSp>
        <p:nvCxnSpPr>
          <p:cNvPr id="164" name="Google Shape;164;p9"/>
          <p:cNvCxnSpPr/>
          <p:nvPr/>
        </p:nvCxnSpPr>
        <p:spPr>
          <a:xfrm>
            <a:off x="4231926" y="1084298"/>
            <a:ext cx="692400" cy="0"/>
          </a:xfrm>
          <a:prstGeom prst="straightConnector1">
            <a:avLst/>
          </a:prstGeom>
          <a:noFill/>
          <a:ln cap="flat" cmpd="sng" w="9525">
            <a:solidFill>
              <a:srgbClr val="57068C"/>
            </a:solidFill>
            <a:prstDash val="solid"/>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YU Elegant">
  <a:themeElements>
    <a:clrScheme name="Simple Light">
      <a:dk1>
        <a:srgbClr val="57068C"/>
      </a:dk1>
      <a:lt1>
        <a:srgbClr val="FFFFFF"/>
      </a:lt1>
      <a:dk2>
        <a:srgbClr val="333333"/>
      </a:dk2>
      <a:lt2>
        <a:srgbClr val="E3DFE9"/>
      </a:lt2>
      <a:accent1>
        <a:srgbClr val="9A6ABA"/>
      </a:accent1>
      <a:accent2>
        <a:srgbClr val="6D6D6D"/>
      </a:accent2>
      <a:accent3>
        <a:srgbClr val="007E8A"/>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